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3"/>
  </p:notesMasterIdLst>
  <p:handoutMasterIdLst>
    <p:handoutMasterId r:id="rId84"/>
  </p:handoutMasterIdLst>
  <p:sldIdLst>
    <p:sldId id="1117" r:id="rId5"/>
    <p:sldId id="1116" r:id="rId6"/>
    <p:sldId id="1119" r:id="rId7"/>
    <p:sldId id="1133" r:id="rId8"/>
    <p:sldId id="1103" r:id="rId9"/>
    <p:sldId id="1095" r:id="rId10"/>
    <p:sldId id="1128" r:id="rId11"/>
    <p:sldId id="1082" r:id="rId12"/>
    <p:sldId id="1190" r:id="rId13"/>
    <p:sldId id="1183" r:id="rId14"/>
    <p:sldId id="1134" r:id="rId15"/>
    <p:sldId id="1055" r:id="rId16"/>
    <p:sldId id="1028" r:id="rId17"/>
    <p:sldId id="1189" r:id="rId18"/>
    <p:sldId id="1127" r:id="rId19"/>
    <p:sldId id="1068" r:id="rId20"/>
    <p:sldId id="1041" r:id="rId21"/>
    <p:sldId id="1046" r:id="rId22"/>
    <p:sldId id="1044" r:id="rId23"/>
    <p:sldId id="1151" r:id="rId24"/>
    <p:sldId id="1150" r:id="rId25"/>
    <p:sldId id="1158" r:id="rId26"/>
    <p:sldId id="1152" r:id="rId27"/>
    <p:sldId id="1153" r:id="rId28"/>
    <p:sldId id="1162" r:id="rId29"/>
    <p:sldId id="1061" r:id="rId30"/>
    <p:sldId id="1108" r:id="rId31"/>
    <p:sldId id="1107" r:id="rId32"/>
    <p:sldId id="1191" r:id="rId33"/>
    <p:sldId id="1106" r:id="rId34"/>
    <p:sldId id="1148" r:id="rId35"/>
    <p:sldId id="1149" r:id="rId36"/>
    <p:sldId id="1163" r:id="rId37"/>
    <p:sldId id="1164" r:id="rId38"/>
    <p:sldId id="1139" r:id="rId39"/>
    <p:sldId id="1140" r:id="rId40"/>
    <p:sldId id="1141" r:id="rId41"/>
    <p:sldId id="1142" r:id="rId42"/>
    <p:sldId id="1144" r:id="rId43"/>
    <p:sldId id="1154" r:id="rId44"/>
    <p:sldId id="1192" r:id="rId45"/>
    <p:sldId id="1073" r:id="rId46"/>
    <p:sldId id="1094" r:id="rId47"/>
    <p:sldId id="1101" r:id="rId48"/>
    <p:sldId id="1102" r:id="rId49"/>
    <p:sldId id="1097" r:id="rId50"/>
    <p:sldId id="1195" r:id="rId51"/>
    <p:sldId id="1194" r:id="rId52"/>
    <p:sldId id="1196" r:id="rId53"/>
    <p:sldId id="1200" r:id="rId54"/>
    <p:sldId id="1202" r:id="rId55"/>
    <p:sldId id="1203" r:id="rId56"/>
    <p:sldId id="1204" r:id="rId57"/>
    <p:sldId id="1205" r:id="rId58"/>
    <p:sldId id="1201" r:id="rId59"/>
    <p:sldId id="1197" r:id="rId60"/>
    <p:sldId id="1198" r:id="rId61"/>
    <p:sldId id="1199" r:id="rId62"/>
    <p:sldId id="1206" r:id="rId63"/>
    <p:sldId id="1120" r:id="rId64"/>
    <p:sldId id="1121" r:id="rId65"/>
    <p:sldId id="1104" r:id="rId66"/>
    <p:sldId id="1105" r:id="rId67"/>
    <p:sldId id="1155" r:id="rId68"/>
    <p:sldId id="1145" r:id="rId69"/>
    <p:sldId id="1147" r:id="rId70"/>
    <p:sldId id="1146" r:id="rId71"/>
    <p:sldId id="1157" r:id="rId72"/>
    <p:sldId id="1193" r:id="rId73"/>
    <p:sldId id="1156" r:id="rId74"/>
    <p:sldId id="1096" r:id="rId75"/>
    <p:sldId id="1063" r:id="rId76"/>
    <p:sldId id="1184" r:id="rId77"/>
    <p:sldId id="1159" r:id="rId78"/>
    <p:sldId id="1160" r:id="rId79"/>
    <p:sldId id="1077" r:id="rId80"/>
    <p:sldId id="1161" r:id="rId81"/>
    <p:sldId id="1165" r:id="rId82"/>
  </p:sldIdLst>
  <p:sldSz cx="9144000" cy="6858000" type="screen4x3"/>
  <p:notesSz cx="6794500" cy="9906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66FF33"/>
    <a:srgbClr val="009900"/>
    <a:srgbClr val="FFFF00"/>
    <a:srgbClr val="EAEAEA"/>
    <a:srgbClr val="FF6600"/>
    <a:srgbClr val="33993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3B5A90-60BD-FF44-9A8B-5383BFE0F9ED}" v="1163" dt="2025-09-02T16:09:21.2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72" autoAdjust="0"/>
    <p:restoredTop sz="93923" autoAdjust="0"/>
  </p:normalViewPr>
  <p:slideViewPr>
    <p:cSldViewPr snapToGrid="0">
      <p:cViewPr>
        <p:scale>
          <a:sx n="150" d="100"/>
          <a:sy n="150" d="100"/>
        </p:scale>
        <p:origin x="1128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-2076" y="-96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handoutMaster" Target="handoutMasters/handoutMaster1.xml"/><Relationship Id="rId89" Type="http://schemas.microsoft.com/office/2016/11/relationships/changesInfo" Target="changesInfos/changesInfo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microsoft.com/office/2015/10/relationships/revisionInfo" Target="revisionInfo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 van Oijen" userId="535b5bdf4c23b207" providerId="LiveId" clId="{C246E225-9C4F-9846-9EA2-30C4B1AD4CAA}"/>
    <pc:docChg chg="modSld">
      <pc:chgData name="Marcel van Oijen" userId="535b5bdf4c23b207" providerId="LiveId" clId="{C246E225-9C4F-9846-9EA2-30C4B1AD4CAA}" dt="2021-05-05T10:27:21.572" v="20"/>
      <pc:docMkLst>
        <pc:docMk/>
      </pc:docMkLst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0" sldId="423"/>
        </pc:sldMkLst>
      </pc:sldChg>
      <pc:sldChg chg="addSp delSp modSp mod modTransition modAnim">
        <pc:chgData name="Marcel van Oijen" userId="535b5bdf4c23b207" providerId="LiveId" clId="{C246E225-9C4F-9846-9EA2-30C4B1AD4CAA}" dt="2021-05-05T10:27:21.572" v="20"/>
        <pc:sldMkLst>
          <pc:docMk/>
          <pc:sldMk cId="1168975252" sldId="1093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642513130" sldId="1094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1998159903" sldId="1096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1584755535" sldId="1097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3437010006" sldId="1100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3801486017" sldId="1101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038845504" sldId="1102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657962295" sldId="1104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4012929618" sldId="1105"/>
        </pc:sldMkLst>
      </pc:sldChg>
    </pc:docChg>
  </pc:docChgLst>
  <pc:docChgLst>
    <pc:chgData name="Marcel van Oijen" userId="535b5bdf4c23b207" providerId="LiveId" clId="{027E26F8-306D-364E-9CEC-7E8685AA6BAF}"/>
    <pc:docChg chg="modSld">
      <pc:chgData name="Marcel van Oijen" userId="535b5bdf4c23b207" providerId="LiveId" clId="{027E26F8-306D-364E-9CEC-7E8685AA6BAF}" dt="2025-06-05T10:20:23.277" v="5" actId="14100"/>
      <pc:docMkLst>
        <pc:docMk/>
      </pc:docMkLst>
      <pc:sldChg chg="modSp mod">
        <pc:chgData name="Marcel van Oijen" userId="535b5bdf4c23b207" providerId="LiveId" clId="{027E26F8-306D-364E-9CEC-7E8685AA6BAF}" dt="2025-06-05T10:20:23.277" v="5" actId="14100"/>
        <pc:sldMkLst>
          <pc:docMk/>
          <pc:sldMk cId="1006099260" sldId="1162"/>
        </pc:sldMkLst>
      </pc:sldChg>
    </pc:docChg>
  </pc:docChgLst>
  <pc:docChgLst>
    <pc:chgData name="Marcel van Oijen" userId="535b5bdf4c23b207" providerId="LiveId" clId="{13A487FE-4893-5F25-A2B5-6BBFE7879D51}"/>
    <pc:docChg chg="undo redo custSel addSld delSld modSld sldOrd">
      <pc:chgData name="Marcel van Oijen" userId="535b5bdf4c23b207" providerId="LiveId" clId="{13A487FE-4893-5F25-A2B5-6BBFE7879D51}" dt="2025-09-02T16:09:21.283" v="9360" actId="20577"/>
      <pc:docMkLst>
        <pc:docMk/>
      </pc:docMkLst>
      <pc:sldChg chg="delSp modSp mod delAnim">
        <pc:chgData name="Marcel van Oijen" userId="535b5bdf4c23b207" providerId="LiveId" clId="{13A487FE-4893-5F25-A2B5-6BBFE7879D51}" dt="2025-08-26T15:18:21.015" v="7131" actId="20577"/>
        <pc:sldMkLst>
          <pc:docMk/>
          <pc:sldMk cId="2431080743" sldId="1063"/>
        </pc:sldMkLst>
        <pc:spChg chg="mod">
          <ac:chgData name="Marcel van Oijen" userId="535b5bdf4c23b207" providerId="LiveId" clId="{13A487FE-4893-5F25-A2B5-6BBFE7879D51}" dt="2025-08-26T15:14:13.872" v="6927" actId="20577"/>
          <ac:spMkLst>
            <pc:docMk/>
            <pc:sldMk cId="2431080743" sldId="1063"/>
            <ac:spMk id="2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21.015" v="7131" actId="20577"/>
          <ac:spMkLst>
            <pc:docMk/>
            <pc:sldMk cId="2431080743" sldId="1063"/>
            <ac:spMk id="4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7:40.787" v="7024" actId="20577"/>
          <ac:spMkLst>
            <pc:docMk/>
            <pc:sldMk cId="2431080743" sldId="1063"/>
            <ac:spMk id="5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06.788" v="7113" actId="1038"/>
          <ac:spMkLst>
            <pc:docMk/>
            <pc:sldMk cId="2431080743" sldId="1063"/>
            <ac:spMk id="7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00.166" v="7091" actId="1037"/>
          <ac:spMkLst>
            <pc:docMk/>
            <pc:sldMk cId="2431080743" sldId="1063"/>
            <ac:spMk id="8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11.114" v="7129" actId="1037"/>
          <ac:spMkLst>
            <pc:docMk/>
            <pc:sldMk cId="2431080743" sldId="1063"/>
            <ac:spMk id="10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7:50.821" v="7062" actId="1037"/>
          <ac:spMkLst>
            <pc:docMk/>
            <pc:sldMk cId="2431080743" sldId="1063"/>
            <ac:spMk id="11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5:31.530" v="6932" actId="1076"/>
          <ac:spMkLst>
            <pc:docMk/>
            <pc:sldMk cId="2431080743" sldId="1063"/>
            <ac:spMk id="12" creationId="{00000000-0000-0000-0000-000000000000}"/>
          </ac:spMkLst>
        </pc:spChg>
        <pc:spChg chg="topLvl">
          <ac:chgData name="Marcel van Oijen" userId="535b5bdf4c23b207" providerId="LiveId" clId="{13A487FE-4893-5F25-A2B5-6BBFE7879D51}" dt="2025-08-26T15:16:46.547" v="6938" actId="165"/>
          <ac:spMkLst>
            <pc:docMk/>
            <pc:sldMk cId="2431080743" sldId="1063"/>
            <ac:spMk id="15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8-26T15:17:24.558" v="6989" actId="1038"/>
          <ac:spMkLst>
            <pc:docMk/>
            <pc:sldMk cId="2431080743" sldId="1063"/>
            <ac:spMk id="21" creationId="{00000000-0000-0000-0000-000000000000}"/>
          </ac:spMkLst>
        </pc:spChg>
        <pc:grpChg chg="topLvl">
          <ac:chgData name="Marcel van Oijen" userId="535b5bdf4c23b207" providerId="LiveId" clId="{13A487FE-4893-5F25-A2B5-6BBFE7879D51}" dt="2025-08-26T15:17:09.305" v="6939" actId="165"/>
          <ac:grpSpMkLst>
            <pc:docMk/>
            <pc:sldMk cId="2431080743" sldId="1063"/>
            <ac:grpSpMk id="14" creationId="{00000000-0000-0000-0000-000000000000}"/>
          </ac:grpSpMkLst>
        </pc:grpChg>
        <pc:cxnChg chg="mod topLvl">
          <ac:chgData name="Marcel van Oijen" userId="535b5bdf4c23b207" providerId="LiveId" clId="{13A487FE-4893-5F25-A2B5-6BBFE7879D51}" dt="2025-08-26T15:17:31.389" v="7023" actId="1037"/>
          <ac:cxnSpMkLst>
            <pc:docMk/>
            <pc:sldMk cId="2431080743" sldId="1063"/>
            <ac:cxnSpMk id="19" creationId="{00000000-0000-0000-0000-000000000000}"/>
          </ac:cxnSpMkLst>
        </pc:cxnChg>
      </pc:sldChg>
      <pc:sldChg chg="modSp mod">
        <pc:chgData name="Marcel van Oijen" userId="535b5bdf4c23b207" providerId="LiveId" clId="{13A487FE-4893-5F25-A2B5-6BBFE7879D51}" dt="2025-09-02T13:49:21.084" v="8542" actId="20577"/>
        <pc:sldMkLst>
          <pc:docMk/>
          <pc:sldMk cId="2678029081" sldId="1082"/>
        </pc:sldMkLst>
        <pc:spChg chg="mod">
          <ac:chgData name="Marcel van Oijen" userId="535b5bdf4c23b207" providerId="LiveId" clId="{13A487FE-4893-5F25-A2B5-6BBFE7879D51}" dt="2025-09-02T13:49:21.084" v="8542" actId="20577"/>
          <ac:spMkLst>
            <pc:docMk/>
            <pc:sldMk cId="2678029081" sldId="1082"/>
            <ac:spMk id="4" creationId="{00000000-0000-0000-0000-000000000000}"/>
          </ac:spMkLst>
        </pc:spChg>
      </pc:sldChg>
      <pc:sldChg chg="addSp delSp modSp del mod delAnim">
        <pc:chgData name="Marcel van Oijen" userId="535b5bdf4c23b207" providerId="LiveId" clId="{13A487FE-4893-5F25-A2B5-6BBFE7879D51}" dt="2025-08-21T11:42:10.357" v="131" actId="2696"/>
        <pc:sldMkLst>
          <pc:docMk/>
          <pc:sldMk cId="1268037604" sldId="1090"/>
        </pc:sldMkLst>
      </pc:sldChg>
      <pc:sldChg chg="addSp delSp del mod addAnim delAnim">
        <pc:chgData name="Marcel van Oijen" userId="535b5bdf4c23b207" providerId="LiveId" clId="{13A487FE-4893-5F25-A2B5-6BBFE7879D51}" dt="2025-08-26T16:31:35.257" v="8275" actId="2696"/>
        <pc:sldMkLst>
          <pc:docMk/>
          <pc:sldMk cId="2119458899" sldId="1091"/>
        </pc:sldMkLst>
      </pc:sldChg>
      <pc:sldChg chg="addSp delSp modSp mod delAnim">
        <pc:chgData name="Marcel van Oijen" userId="535b5bdf4c23b207" providerId="LiveId" clId="{13A487FE-4893-5F25-A2B5-6BBFE7879D51}" dt="2025-09-01T13:51:31.654" v="8495" actId="1037"/>
        <pc:sldMkLst>
          <pc:docMk/>
          <pc:sldMk cId="4131736659" sldId="1092"/>
        </pc:sldMkLst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3" creationId="{01719707-3FC3-8C81-6638-5ADC9877C8FC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4" creationId="{AD8F972E-124D-59A1-4B9D-026AC15684EF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6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9-01T13:51:31.654" v="8495" actId="1037"/>
          <ac:spMkLst>
            <pc:docMk/>
            <pc:sldMk cId="4131736659" sldId="1092"/>
            <ac:spMk id="8" creationId="{3402E42D-9ABE-E51D-907D-431C169BD375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9" creationId="{925AB23E-9EEC-66DA-6864-C9CA75325567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3" creationId="{B47D2791-F99A-AAF9-664C-BB806E35C1E6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4" creationId="{A2F08066-E70F-28F8-5116-6B584B926A73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7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8" creationId="{3978D0AB-6FAB-3B04-5FF7-FBA5017738A4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9" creationId="{E9221F6D-B8BB-3A6A-D699-03809C07B59F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22" creationId="{8A65DD3A-0105-B220-D429-C9AF5DE6EBC1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28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29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35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36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40:38.424" v="8462" actId="20577"/>
          <ac:spMkLst>
            <pc:docMk/>
            <pc:sldMk cId="4131736659" sldId="1092"/>
            <ac:spMk id="43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40:59.232" v="8494"/>
          <ac:spMkLst>
            <pc:docMk/>
            <pc:sldMk cId="4131736659" sldId="1092"/>
            <ac:spMk id="44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7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8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9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61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62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5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6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7" creationId="{00000000-0000-0000-0000-000000000000}"/>
          </ac:spMkLst>
        </pc:spChg>
        <pc:cxnChg chg="mod">
          <ac:chgData name="Marcel van Oijen" userId="535b5bdf4c23b207" providerId="LiveId" clId="{13A487FE-4893-5F25-A2B5-6BBFE7879D51}" dt="2025-09-01T13:40:48.039" v="8493" actId="1037"/>
          <ac:cxnSpMkLst>
            <pc:docMk/>
            <pc:sldMk cId="4131736659" sldId="1092"/>
            <ac:cxnSpMk id="5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51:31.654" v="8495" actId="1037"/>
          <ac:cxnSpMkLst>
            <pc:docMk/>
            <pc:sldMk cId="4131736659" sldId="1092"/>
            <ac:cxnSpMk id="12" creationId="{240945BA-D8AA-5B22-55CA-787745C9298D}"/>
          </ac:cxnSpMkLst>
        </pc:cxnChg>
        <pc:cxnChg chg="add mod">
          <ac:chgData name="Marcel van Oijen" userId="535b5bdf4c23b207" providerId="LiveId" clId="{13A487FE-4893-5F25-A2B5-6BBFE7879D51}" dt="2025-09-01T13:29:01.720" v="8367" actId="1076"/>
          <ac:cxnSpMkLst>
            <pc:docMk/>
            <pc:sldMk cId="4131736659" sldId="1092"/>
            <ac:cxnSpMk id="20" creationId="{50F82936-1D8C-B410-81E0-5430B8E0758B}"/>
          </ac:cxnSpMkLst>
        </pc:cxnChg>
        <pc:cxnChg chg="del mod">
          <ac:chgData name="Marcel van Oijen" userId="535b5bdf4c23b207" providerId="LiveId" clId="{13A487FE-4893-5F25-A2B5-6BBFE7879D51}" dt="2025-09-01T13:28:30.541" v="8365" actId="478"/>
          <ac:cxnSpMkLst>
            <pc:docMk/>
            <pc:sldMk cId="4131736659" sldId="1092"/>
            <ac:cxnSpMk id="34" creationId="{00000000-0000-0000-0000-000000000000}"/>
          </ac:cxnSpMkLst>
        </pc:cxnChg>
        <pc:cxnChg chg="del mod">
          <ac:chgData name="Marcel van Oijen" userId="535b5bdf4c23b207" providerId="LiveId" clId="{13A487FE-4893-5F25-A2B5-6BBFE7879D51}" dt="2025-09-01T13:28:30.541" v="8365" actId="478"/>
          <ac:cxnSpMkLst>
            <pc:docMk/>
            <pc:sldMk cId="4131736659" sldId="1092"/>
            <ac:cxnSpMk id="38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29:16.790" v="8405" actId="1038"/>
          <ac:cxnSpMkLst>
            <pc:docMk/>
            <pc:sldMk cId="4131736659" sldId="1092"/>
            <ac:cxnSpMk id="63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29:16.790" v="8405" actId="1038"/>
          <ac:cxnSpMkLst>
            <pc:docMk/>
            <pc:sldMk cId="4131736659" sldId="1092"/>
            <ac:cxnSpMk id="66" creationId="{00000000-0000-0000-0000-000000000000}"/>
          </ac:cxnSpMkLst>
        </pc:cxnChg>
        <pc:cxnChg chg="topLvl">
          <ac:chgData name="Marcel van Oijen" userId="535b5bdf4c23b207" providerId="LiveId" clId="{13A487FE-4893-5F25-A2B5-6BBFE7879D51}" dt="2025-08-21T13:16:41.858" v="550" actId="165"/>
          <ac:cxnSpMkLst>
            <pc:docMk/>
            <pc:sldMk cId="4131736659" sldId="1092"/>
            <ac:cxnSpMk id="69" creationId="{00000000-0000-0000-0000-000000000000}"/>
          </ac:cxnSpMkLst>
        </pc:cxnChg>
      </pc:sldChg>
      <pc:sldChg chg="del">
        <pc:chgData name="Marcel van Oijen" userId="535b5bdf4c23b207" providerId="LiveId" clId="{13A487FE-4893-5F25-A2B5-6BBFE7879D51}" dt="2025-09-02T15:50:44.781" v="8956" actId="2696"/>
        <pc:sldMkLst>
          <pc:docMk/>
          <pc:sldMk cId="3926030189" sldId="1098"/>
        </pc:sldMkLst>
      </pc:sldChg>
      <pc:sldChg chg="addSp delSp modSp mod">
        <pc:chgData name="Marcel van Oijen" userId="535b5bdf4c23b207" providerId="LiveId" clId="{13A487FE-4893-5F25-A2B5-6BBFE7879D51}" dt="2025-08-26T14:49:45.218" v="6675" actId="14100"/>
        <pc:sldMkLst>
          <pc:docMk/>
          <pc:sldMk cId="1586984852" sldId="1107"/>
        </pc:sldMkLst>
        <pc:spChg chg="mod">
          <ac:chgData name="Marcel van Oijen" userId="535b5bdf4c23b207" providerId="LiveId" clId="{13A487FE-4893-5F25-A2B5-6BBFE7879D51}" dt="2025-08-26T14:41:07.621" v="6584" actId="20577"/>
          <ac:spMkLst>
            <pc:docMk/>
            <pc:sldMk cId="1586984852" sldId="1107"/>
            <ac:spMk id="2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8-26T14:48:32.949" v="6669"/>
          <ac:spMkLst>
            <pc:docMk/>
            <pc:sldMk cId="1586984852" sldId="1107"/>
            <ac:spMk id="41" creationId="{2340EF48-387A-1682-2F84-4219253BC97A}"/>
          </ac:spMkLst>
        </pc:spChg>
        <pc:picChg chg="add mod">
          <ac:chgData name="Marcel van Oijen" userId="535b5bdf4c23b207" providerId="LiveId" clId="{13A487FE-4893-5F25-A2B5-6BBFE7879D51}" dt="2025-08-26T14:47:09.613" v="6650" actId="1076"/>
          <ac:picMkLst>
            <pc:docMk/>
            <pc:sldMk cId="1586984852" sldId="1107"/>
            <ac:picMk id="4" creationId="{194D1ABE-0C0C-BE98-3FD6-E4C086908F85}"/>
          </ac:picMkLst>
        </pc:picChg>
        <pc:picChg chg="mod">
          <ac:chgData name="Marcel van Oijen" userId="535b5bdf4c23b207" providerId="LiveId" clId="{13A487FE-4893-5F25-A2B5-6BBFE7879D51}" dt="2025-08-26T14:47:19.087" v="6651" actId="1076"/>
          <ac:picMkLst>
            <pc:docMk/>
            <pc:sldMk cId="1586984852" sldId="1107"/>
            <ac:picMk id="31" creationId="{73CD87AD-101F-6E05-5F94-33FCCE3B30CF}"/>
          </ac:picMkLst>
        </pc:picChg>
        <pc:picChg chg="mod">
          <ac:chgData name="Marcel van Oijen" userId="535b5bdf4c23b207" providerId="LiveId" clId="{13A487FE-4893-5F25-A2B5-6BBFE7879D51}" dt="2025-08-26T14:45:27.554" v="6633" actId="1076"/>
          <ac:picMkLst>
            <pc:docMk/>
            <pc:sldMk cId="1586984852" sldId="1107"/>
            <ac:picMk id="32" creationId="{E96693B1-45BE-B619-CE8E-847B9E674472}"/>
          </ac:picMkLst>
        </pc:picChg>
        <pc:cxnChg chg="add mod">
          <ac:chgData name="Marcel van Oijen" userId="535b5bdf4c23b207" providerId="LiveId" clId="{13A487FE-4893-5F25-A2B5-6BBFE7879D51}" dt="2025-08-26T14:49:28.052" v="6673" actId="14100"/>
          <ac:cxnSpMkLst>
            <pc:docMk/>
            <pc:sldMk cId="1586984852" sldId="1107"/>
            <ac:cxnSpMk id="37" creationId="{D8BED2AE-C551-0A10-DD52-D7C5562F1BD8}"/>
          </ac:cxnSpMkLst>
        </pc:cxnChg>
        <pc:cxnChg chg="add mod">
          <ac:chgData name="Marcel van Oijen" userId="535b5bdf4c23b207" providerId="LiveId" clId="{13A487FE-4893-5F25-A2B5-6BBFE7879D51}" dt="2025-08-26T14:49:45.218" v="6675" actId="14100"/>
          <ac:cxnSpMkLst>
            <pc:docMk/>
            <pc:sldMk cId="1586984852" sldId="1107"/>
            <ac:cxnSpMk id="38" creationId="{15B01D16-B2AA-228F-A497-8C11DC955CAC}"/>
          </ac:cxnSpMkLst>
        </pc:cxnChg>
      </pc:sldChg>
      <pc:sldChg chg="modSp mod">
        <pc:chgData name="Marcel van Oijen" userId="535b5bdf4c23b207" providerId="LiveId" clId="{13A487FE-4893-5F25-A2B5-6BBFE7879D51}" dt="2025-08-26T14:48:30.131" v="6668" actId="1035"/>
        <pc:sldMkLst>
          <pc:docMk/>
          <pc:sldMk cId="607501651" sldId="1108"/>
        </pc:sldMkLst>
        <pc:spChg chg="mod">
          <ac:chgData name="Marcel van Oijen" userId="535b5bdf4c23b207" providerId="LiveId" clId="{13A487FE-4893-5F25-A2B5-6BBFE7879D51}" dt="2025-08-26T14:48:30.131" v="6668" actId="1035"/>
          <ac:spMkLst>
            <pc:docMk/>
            <pc:sldMk cId="607501651" sldId="1108"/>
            <ac:spMk id="50" creationId="{6E3573DE-AD23-FC49-B908-CB3C979C3C5A}"/>
          </ac:spMkLst>
        </pc:spChg>
      </pc:sldChg>
      <pc:sldChg chg="modSp mod">
        <pc:chgData name="Marcel van Oijen" userId="535b5bdf4c23b207" providerId="LiveId" clId="{13A487FE-4893-5F25-A2B5-6BBFE7879D51}" dt="2025-08-26T15:04:13.496" v="6802" actId="20577"/>
        <pc:sldMkLst>
          <pc:docMk/>
          <pc:sldMk cId="3559532749" sldId="1142"/>
        </pc:sldMkLst>
        <pc:spChg chg="mod">
          <ac:chgData name="Marcel van Oijen" userId="535b5bdf4c23b207" providerId="LiveId" clId="{13A487FE-4893-5F25-A2B5-6BBFE7879D51}" dt="2025-08-26T15:04:13.496" v="6802" actId="20577"/>
          <ac:spMkLst>
            <pc:docMk/>
            <pc:sldMk cId="3559532749" sldId="1142"/>
            <ac:spMk id="5" creationId="{23EE247D-9F96-364C-20E6-4A8704914E9A}"/>
          </ac:spMkLst>
        </pc:spChg>
        <pc:spChg chg="mod">
          <ac:chgData name="Marcel van Oijen" userId="535b5bdf4c23b207" providerId="LiveId" clId="{13A487FE-4893-5F25-A2B5-6BBFE7879D51}" dt="2025-08-26T15:01:47.077" v="6776" actId="20577"/>
          <ac:spMkLst>
            <pc:docMk/>
            <pc:sldMk cId="3559532749" sldId="1142"/>
            <ac:spMk id="7" creationId="{AA389EAF-A01F-63A8-AF94-D957046B4745}"/>
          </ac:spMkLst>
        </pc:spChg>
      </pc:sldChg>
      <pc:sldChg chg="modSp mod">
        <pc:chgData name="Marcel van Oijen" userId="535b5bdf4c23b207" providerId="LiveId" clId="{13A487FE-4893-5F25-A2B5-6BBFE7879D51}" dt="2025-08-26T15:05:12.609" v="6815" actId="14100"/>
        <pc:sldMkLst>
          <pc:docMk/>
          <pc:sldMk cId="1986535945" sldId="1143"/>
        </pc:sldMkLst>
        <pc:spChg chg="mod">
          <ac:chgData name="Marcel van Oijen" userId="535b5bdf4c23b207" providerId="LiveId" clId="{13A487FE-4893-5F25-A2B5-6BBFE7879D51}" dt="2025-08-26T15:05:12.609" v="6815" actId="14100"/>
          <ac:spMkLst>
            <pc:docMk/>
            <pc:sldMk cId="1986535945" sldId="1143"/>
            <ac:spMk id="7" creationId="{34A59BFF-2811-510F-58FB-40E88A466262}"/>
          </ac:spMkLst>
        </pc:spChg>
      </pc:sldChg>
      <pc:sldChg chg="modSp mod">
        <pc:chgData name="Marcel van Oijen" userId="535b5bdf4c23b207" providerId="LiveId" clId="{13A487FE-4893-5F25-A2B5-6BBFE7879D51}" dt="2025-08-26T15:11:40.550" v="6888" actId="1035"/>
        <pc:sldMkLst>
          <pc:docMk/>
          <pc:sldMk cId="3246381731" sldId="1145"/>
        </pc:sldMkLst>
        <pc:spChg chg="mod">
          <ac:chgData name="Marcel van Oijen" userId="535b5bdf4c23b207" providerId="LiveId" clId="{13A487FE-4893-5F25-A2B5-6BBFE7879D51}" dt="2025-08-26T15:11:40.550" v="6888" actId="1035"/>
          <ac:spMkLst>
            <pc:docMk/>
            <pc:sldMk cId="3246381731" sldId="1145"/>
            <ac:spMk id="7" creationId="{BA8C2017-830A-5C41-EF43-67342E22BB2A}"/>
          </ac:spMkLst>
        </pc:spChg>
      </pc:sldChg>
      <pc:sldChg chg="modSp mod">
        <pc:chgData name="Marcel van Oijen" userId="535b5bdf4c23b207" providerId="LiveId" clId="{13A487FE-4893-5F25-A2B5-6BBFE7879D51}" dt="2025-08-26T15:13:16.425" v="6905" actId="20577"/>
        <pc:sldMkLst>
          <pc:docMk/>
          <pc:sldMk cId="2813921568" sldId="1156"/>
        </pc:sldMkLst>
        <pc:spChg chg="mod">
          <ac:chgData name="Marcel van Oijen" userId="535b5bdf4c23b207" providerId="LiveId" clId="{13A487FE-4893-5F25-A2B5-6BBFE7879D51}" dt="2025-08-26T15:13:16.425" v="6905" actId="20577"/>
          <ac:spMkLst>
            <pc:docMk/>
            <pc:sldMk cId="2813921568" sldId="1156"/>
            <ac:spMk id="2" creationId="{9541A419-CEC5-7289-48C7-E969175FA9E8}"/>
          </ac:spMkLst>
        </pc:spChg>
      </pc:sldChg>
      <pc:sldChg chg="modSp mod">
        <pc:chgData name="Marcel van Oijen" userId="535b5bdf4c23b207" providerId="LiveId" clId="{13A487FE-4893-5F25-A2B5-6BBFE7879D51}" dt="2025-08-26T14:50:37.295" v="6681" actId="20577"/>
        <pc:sldMkLst>
          <pc:docMk/>
          <pc:sldMk cId="1518495748" sldId="1163"/>
        </pc:sldMkLst>
        <pc:spChg chg="mod">
          <ac:chgData name="Marcel van Oijen" userId="535b5bdf4c23b207" providerId="LiveId" clId="{13A487FE-4893-5F25-A2B5-6BBFE7879D51}" dt="2025-08-26T14:50:34.460" v="6678" actId="20577"/>
          <ac:spMkLst>
            <pc:docMk/>
            <pc:sldMk cId="1518495748" sldId="1163"/>
            <ac:spMk id="3" creationId="{A87D693B-C8ED-2AD2-6FF5-6616CC454B42}"/>
          </ac:spMkLst>
        </pc:spChg>
        <pc:spChg chg="mod">
          <ac:chgData name="Marcel van Oijen" userId="535b5bdf4c23b207" providerId="LiveId" clId="{13A487FE-4893-5F25-A2B5-6BBFE7879D51}" dt="2025-08-26T14:50:37.295" v="6681" actId="20577"/>
          <ac:spMkLst>
            <pc:docMk/>
            <pc:sldMk cId="1518495748" sldId="1163"/>
            <ac:spMk id="6" creationId="{A2841A7F-13BD-FF70-C995-0CCBCAC30498}"/>
          </ac:spMkLst>
        </pc:spChg>
      </pc:sldChg>
      <pc:sldChg chg="modSp mod">
        <pc:chgData name="Marcel van Oijen" userId="535b5bdf4c23b207" providerId="LiveId" clId="{13A487FE-4893-5F25-A2B5-6BBFE7879D51}" dt="2025-08-26T14:58:33.672" v="6720" actId="20577"/>
        <pc:sldMkLst>
          <pc:docMk/>
          <pc:sldMk cId="2003750743" sldId="1164"/>
        </pc:sldMkLst>
        <pc:spChg chg="mod">
          <ac:chgData name="Marcel van Oijen" userId="535b5bdf4c23b207" providerId="LiveId" clId="{13A487FE-4893-5F25-A2B5-6BBFE7879D51}" dt="2025-08-26T14:50:54.724" v="6687" actId="20577"/>
          <ac:spMkLst>
            <pc:docMk/>
            <pc:sldMk cId="2003750743" sldId="1164"/>
            <ac:spMk id="3" creationId="{13B0F9C6-CA19-EA53-4675-454898E99048}"/>
          </ac:spMkLst>
        </pc:spChg>
        <pc:spChg chg="mod">
          <ac:chgData name="Marcel van Oijen" userId="535b5bdf4c23b207" providerId="LiveId" clId="{13A487FE-4893-5F25-A2B5-6BBFE7879D51}" dt="2025-08-26T14:58:33.672" v="6720" actId="20577"/>
          <ac:spMkLst>
            <pc:docMk/>
            <pc:sldMk cId="2003750743" sldId="1164"/>
            <ac:spMk id="4" creationId="{A60594A1-1634-00A6-60D1-E2349C0CB0AE}"/>
          </ac:spMkLst>
        </pc:spChg>
        <pc:spChg chg="mod">
          <ac:chgData name="Marcel van Oijen" userId="535b5bdf4c23b207" providerId="LiveId" clId="{13A487FE-4893-5F25-A2B5-6BBFE7879D51}" dt="2025-08-26T14:50:50.944" v="6684" actId="20577"/>
          <ac:spMkLst>
            <pc:docMk/>
            <pc:sldMk cId="2003750743" sldId="1164"/>
            <ac:spMk id="6" creationId="{1FA733A9-3E4C-3B76-FCC0-217488FCBD81}"/>
          </ac:spMkLst>
        </pc:spChg>
        <pc:spChg chg="mod">
          <ac:chgData name="Marcel van Oijen" userId="535b5bdf4c23b207" providerId="LiveId" clId="{13A487FE-4893-5F25-A2B5-6BBFE7879D51}" dt="2025-08-26T14:56:57.046" v="6694" actId="20577"/>
          <ac:spMkLst>
            <pc:docMk/>
            <pc:sldMk cId="2003750743" sldId="1164"/>
            <ac:spMk id="7" creationId="{AAE452DC-5B1D-CD5D-E89F-A6D8BAD73782}"/>
          </ac:spMkLst>
        </pc:spChg>
      </pc:sldChg>
      <pc:sldChg chg="delSp modSp add del mod">
        <pc:chgData name="Marcel van Oijen" userId="535b5bdf4c23b207" providerId="LiveId" clId="{13A487FE-4893-5F25-A2B5-6BBFE7879D51}" dt="2025-08-26T16:31:31.965" v="8274" actId="2696"/>
        <pc:sldMkLst>
          <pc:docMk/>
          <pc:sldMk cId="3340384373" sldId="1166"/>
        </pc:sldMkLst>
      </pc:sldChg>
      <pc:sldChg chg="addSp modSp add mod ord modAnim">
        <pc:chgData name="Marcel van Oijen" userId="535b5bdf4c23b207" providerId="LiveId" clId="{13A487FE-4893-5F25-A2B5-6BBFE7879D51}" dt="2025-08-25T10:26:08.670" v="3177" actId="20578"/>
        <pc:sldMkLst>
          <pc:docMk/>
          <pc:sldMk cId="1544187679" sldId="1167"/>
        </pc:sldMkLst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4" creationId="{8D354B3F-41D8-B8A7-6A82-1B6CA6A5CB8C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5" creationId="{FCBF4BA3-5FDB-72B5-FD6D-E3A9DBD879AA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7" creationId="{0E6936D0-8538-0C80-1EF1-BB909912CE61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8" creationId="{31CD6998-C751-CCA9-67C3-E2C22453B5AA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9" creationId="{F524EEF9-8443-81F1-0A45-7704363AE241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0" creationId="{FD0BBC1D-1CC8-1306-3863-DBDC6F674D67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2" creationId="{F6D751AC-CFF7-0680-1D51-D271455E9EFB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3" creationId="{6DFD170A-06A3-F677-D213-3B7443C221EB}"/>
          </ac:spMkLst>
        </pc:spChg>
        <pc:spChg chg="mod">
          <ac:chgData name="Marcel van Oijen" userId="535b5bdf4c23b207" providerId="LiveId" clId="{13A487FE-4893-5F25-A2B5-6BBFE7879D51}" dt="2025-08-21T13:04:39.985" v="273" actId="1037"/>
          <ac:spMkLst>
            <pc:docMk/>
            <pc:sldMk cId="1544187679" sldId="1167"/>
            <ac:spMk id="28" creationId="{678AA711-0FFF-1B3F-C712-DADA9352F7DB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34" creationId="{776309C2-4720-001C-DB14-6D4A5CE1E260}"/>
          </ac:spMkLst>
        </pc:spChg>
        <pc:spChg chg="add mod">
          <ac:chgData name="Marcel van Oijen" userId="535b5bdf4c23b207" providerId="LiveId" clId="{13A487FE-4893-5F25-A2B5-6BBFE7879D51}" dt="2025-08-21T13:10:37.482" v="499" actId="1037"/>
          <ac:spMkLst>
            <pc:docMk/>
            <pc:sldMk cId="1544187679" sldId="1167"/>
            <ac:spMk id="35" creationId="{C26739E6-443B-3DA9-B55C-6B4862248695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1" creationId="{449CDCCE-5519-BE54-44B2-29DE92808D4D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2" creationId="{D23EBF55-A841-A83C-779B-82FAF9A40460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4" creationId="{3959EAE2-0A82-73FD-559D-73211CC6B08E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5" creationId="{D86E9358-4833-1BA2-8281-A62CAD6B90E2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9" creationId="{89D8747F-2E32-6FFA-995A-2B250822DC61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60" creationId="{9E19EF77-19D1-100B-BC3E-F4649EB67858}"/>
          </ac:spMkLst>
        </pc:spChg>
        <pc:spChg chg="add mod">
          <ac:chgData name="Marcel van Oijen" userId="535b5bdf4c23b207" providerId="LiveId" clId="{13A487FE-4893-5F25-A2B5-6BBFE7879D51}" dt="2025-08-21T13:10:51.787" v="522" actId="1038"/>
          <ac:spMkLst>
            <pc:docMk/>
            <pc:sldMk cId="1544187679" sldId="1167"/>
            <ac:spMk id="63" creationId="{564A343D-A61A-B04D-BCAB-C0C86965EAF1}"/>
          </ac:spMkLst>
        </pc:spChg>
        <pc:spChg chg="add mod">
          <ac:chgData name="Marcel van Oijen" userId="535b5bdf4c23b207" providerId="LiveId" clId="{13A487FE-4893-5F25-A2B5-6BBFE7879D51}" dt="2025-08-21T13:11:22.127" v="540" actId="1035"/>
          <ac:spMkLst>
            <pc:docMk/>
            <pc:sldMk cId="1544187679" sldId="1167"/>
            <ac:spMk id="18432" creationId="{4ED65DE2-DCF1-BC25-6EEC-38FE969B6509}"/>
          </ac:spMkLst>
        </pc:spChg>
        <pc:spChg chg="mod">
          <ac:chgData name="Marcel van Oijen" userId="535b5bdf4c23b207" providerId="LiveId" clId="{13A487FE-4893-5F25-A2B5-6BBFE7879D51}" dt="2025-08-21T13:04:39.985" v="273" actId="1037"/>
          <ac:spMkLst>
            <pc:docMk/>
            <pc:sldMk cId="1544187679" sldId="1167"/>
            <ac:spMk id="18436" creationId="{92D66E47-4FB3-B064-FF4E-668F1853C033}"/>
          </ac:spMkLst>
        </pc:spChg>
        <pc:spChg chg="add mod">
          <ac:chgData name="Marcel van Oijen" userId="535b5bdf4c23b207" providerId="LiveId" clId="{13A487FE-4893-5F25-A2B5-6BBFE7879D51}" dt="2025-08-21T13:20:00.222" v="598" actId="692"/>
          <ac:spMkLst>
            <pc:docMk/>
            <pc:sldMk cId="1544187679" sldId="1167"/>
            <ac:spMk id="18449" creationId="{3A8A39C1-179E-2750-74AD-DC4FF10067BD}"/>
          </ac:spMkLst>
        </pc:spChg>
        <pc:spChg chg="add mod">
          <ac:chgData name="Marcel van Oijen" userId="535b5bdf4c23b207" providerId="LiveId" clId="{13A487FE-4893-5F25-A2B5-6BBFE7879D51}" dt="2025-08-25T09:55:43.725" v="3134" actId="1076"/>
          <ac:spMkLst>
            <pc:docMk/>
            <pc:sldMk cId="1544187679" sldId="1167"/>
            <ac:spMk id="18450" creationId="{770D2E71-FCE9-33BA-C58C-ECB8D0A1293F}"/>
          </ac:spMkLst>
        </pc:spChg>
        <pc:spChg chg="add mod">
          <ac:chgData name="Marcel van Oijen" userId="535b5bdf4c23b207" providerId="LiveId" clId="{13A487FE-4893-5F25-A2B5-6BBFE7879D51}" dt="2025-08-21T13:45:25.181" v="809" actId="20577"/>
          <ac:spMkLst>
            <pc:docMk/>
            <pc:sldMk cId="1544187679" sldId="1167"/>
            <ac:spMk id="18451" creationId="{1277435F-802B-6023-CBAE-B31910807A6D}"/>
          </ac:spMkLst>
        </pc:spChg>
        <pc:spChg chg="add mod">
          <ac:chgData name="Marcel van Oijen" userId="535b5bdf4c23b207" providerId="LiveId" clId="{13A487FE-4893-5F25-A2B5-6BBFE7879D51}" dt="2025-08-21T13:56:40.734" v="903" actId="113"/>
          <ac:spMkLst>
            <pc:docMk/>
            <pc:sldMk cId="1544187679" sldId="1167"/>
            <ac:spMk id="18455" creationId="{94D13E7F-5D59-DD09-70BE-46D22C401B52}"/>
          </ac:spMkLst>
        </pc:spChg>
        <pc:spChg chg="add mod">
          <ac:chgData name="Marcel van Oijen" userId="535b5bdf4c23b207" providerId="LiveId" clId="{13A487FE-4893-5F25-A2B5-6BBFE7879D51}" dt="2025-08-21T13:56:43.831" v="904" actId="113"/>
          <ac:spMkLst>
            <pc:docMk/>
            <pc:sldMk cId="1544187679" sldId="1167"/>
            <ac:spMk id="18456" creationId="{C1C9215F-B055-00BA-1F34-032905ADFEA9}"/>
          </ac:spMkLst>
        </pc:sp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3" creationId="{BE10CBBF-A04A-06F3-1807-921073D7B8DA}"/>
          </ac:cxnSpMkLst>
        </pc:cxn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7" creationId="{AD5E3278-5F59-0700-F57E-0CF4442C4DA7}"/>
          </ac:cxnSpMkLst>
        </pc:cxn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11" creationId="{1B21E321-C14F-7D3F-EDC0-C1A4D267041F}"/>
          </ac:cxnSpMkLst>
        </pc:cxnChg>
        <pc:cxnChg chg="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16" creationId="{CD661A84-F800-2669-F24C-5A3D2BE157EC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21" creationId="{3765909A-0AC4-6E91-9538-632ED243855E}"/>
          </ac:cxnSpMkLst>
        </pc:cxnChg>
        <pc:cxnChg chg="add mod">
          <ac:chgData name="Marcel van Oijen" userId="535b5bdf4c23b207" providerId="LiveId" clId="{13A487FE-4893-5F25-A2B5-6BBFE7879D51}" dt="2025-08-21T11:43:00.293" v="159" actId="1076"/>
          <ac:cxnSpMkLst>
            <pc:docMk/>
            <pc:sldMk cId="1544187679" sldId="1167"/>
            <ac:cxnSpMk id="24" creationId="{2D3E76C1-FFFE-582F-9820-75E3E440E97D}"/>
          </ac:cxnSpMkLst>
        </pc:cxnChg>
        <pc:cxnChg chg="add mod">
          <ac:chgData name="Marcel van Oijen" userId="535b5bdf4c23b207" providerId="LiveId" clId="{13A487FE-4893-5F25-A2B5-6BBFE7879D51}" dt="2025-08-21T13:02:58.868" v="241" actId="1076"/>
          <ac:cxnSpMkLst>
            <pc:docMk/>
            <pc:sldMk cId="1544187679" sldId="1167"/>
            <ac:cxnSpMk id="25" creationId="{BB014484-0984-47E2-038D-4DAD58C9F371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26" creationId="{2D874B01-5F9E-DA7B-F60E-BABB68583931}"/>
          </ac:cxnSpMkLst>
        </pc:cxnChg>
        <pc:cxnChg chg="mod">
          <ac:chgData name="Marcel van Oijen" userId="535b5bdf4c23b207" providerId="LiveId" clId="{13A487FE-4893-5F25-A2B5-6BBFE7879D51}" dt="2025-08-21T13:04:39.985" v="273" actId="1037"/>
          <ac:cxnSpMkLst>
            <pc:docMk/>
            <pc:sldMk cId="1544187679" sldId="1167"/>
            <ac:cxnSpMk id="32" creationId="{AB148E7B-FF57-307F-2F1A-05434FF0D243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43" creationId="{0CCA6F09-7E8E-DE41-77B6-274D197ECB9B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44" creationId="{5E022747-7D1D-5822-424B-EDA463AE3620}"/>
          </ac:cxnSpMkLst>
        </pc:cxnChg>
        <pc:cxnChg chg="add mod">
          <ac:chgData name="Marcel van Oijen" userId="535b5bdf4c23b207" providerId="LiveId" clId="{13A487FE-4893-5F25-A2B5-6BBFE7879D51}" dt="2025-08-21T13:10:44.971" v="511" actId="1037"/>
          <ac:cxnSpMkLst>
            <pc:docMk/>
            <pc:sldMk cId="1544187679" sldId="1167"/>
            <ac:cxnSpMk id="56" creationId="{8988705F-E9E1-6EE6-C60E-3C8BF34B86A2}"/>
          </ac:cxnSpMkLst>
        </pc:cxnChg>
        <pc:cxnChg chg="add mod">
          <ac:chgData name="Marcel van Oijen" userId="535b5bdf4c23b207" providerId="LiveId" clId="{13A487FE-4893-5F25-A2B5-6BBFE7879D51}" dt="2025-08-21T13:10:44.971" v="511" actId="1037"/>
          <ac:cxnSpMkLst>
            <pc:docMk/>
            <pc:sldMk cId="1544187679" sldId="1167"/>
            <ac:cxnSpMk id="58" creationId="{34B2049B-2A3F-9FA2-DCB8-4100CCF38882}"/>
          </ac:cxnSpMkLst>
        </pc:cxnChg>
        <pc:cxnChg chg="add mod">
          <ac:chgData name="Marcel van Oijen" userId="535b5bdf4c23b207" providerId="LiveId" clId="{13A487FE-4893-5F25-A2B5-6BBFE7879D51}" dt="2025-08-21T13:06:04.567" v="446" actId="1037"/>
          <ac:cxnSpMkLst>
            <pc:docMk/>
            <pc:sldMk cId="1544187679" sldId="1167"/>
            <ac:cxnSpMk id="61" creationId="{500FB5D0-A9EE-B978-B996-50AD2557B2C9}"/>
          </ac:cxnSpMkLst>
        </pc:cxnChg>
        <pc:cxnChg chg="add mod">
          <ac:chgData name="Marcel van Oijen" userId="535b5bdf4c23b207" providerId="LiveId" clId="{13A487FE-4893-5F25-A2B5-6BBFE7879D51}" dt="2025-08-21T13:06:04.567" v="446" actId="1037"/>
          <ac:cxnSpMkLst>
            <pc:docMk/>
            <pc:sldMk cId="1544187679" sldId="1167"/>
            <ac:cxnSpMk id="62" creationId="{41DDBE8D-A848-0AB6-1187-5E32288FE669}"/>
          </ac:cxnSpMkLst>
        </pc:cxnChg>
        <pc:cxnChg chg="add mod">
          <ac:chgData name="Marcel van Oijen" userId="535b5bdf4c23b207" providerId="LiveId" clId="{13A487FE-4893-5F25-A2B5-6BBFE7879D51}" dt="2025-08-21T13:11:07.047" v="535" actId="14100"/>
          <ac:cxnSpMkLst>
            <pc:docMk/>
            <pc:sldMk cId="1544187679" sldId="1167"/>
            <ac:cxnSpMk id="18433" creationId="{205E701A-394C-B71A-8ED9-375CA2F13124}"/>
          </ac:cxnSpMkLst>
        </pc:cxnChg>
        <pc:cxnChg chg="add mod">
          <ac:chgData name="Marcel van Oijen" userId="535b5bdf4c23b207" providerId="LiveId" clId="{13A487FE-4893-5F25-A2B5-6BBFE7879D51}" dt="2025-08-21T13:11:37.548" v="542" actId="14100"/>
          <ac:cxnSpMkLst>
            <pc:docMk/>
            <pc:sldMk cId="1544187679" sldId="1167"/>
            <ac:cxnSpMk id="18437" creationId="{C4577D6B-131E-12C4-FDDE-EC68E60810EC}"/>
          </ac:cxnSpMkLst>
        </pc:cxnChg>
        <pc:cxnChg chg="add mod">
          <ac:chgData name="Marcel van Oijen" userId="535b5bdf4c23b207" providerId="LiveId" clId="{13A487FE-4893-5F25-A2B5-6BBFE7879D51}" dt="2025-08-21T13:44:13.138" v="805" actId="14100"/>
          <ac:cxnSpMkLst>
            <pc:docMk/>
            <pc:sldMk cId="1544187679" sldId="1167"/>
            <ac:cxnSpMk id="18453" creationId="{F7E4A67D-32BE-BD76-F175-435CFA0804CD}"/>
          </ac:cxnSpMkLst>
        </pc:cxnChg>
      </pc:sldChg>
      <pc:sldChg chg="addSp delSp modSp add del mod modAnim">
        <pc:chgData name="Marcel van Oijen" userId="535b5bdf4c23b207" providerId="LiveId" clId="{13A487FE-4893-5F25-A2B5-6BBFE7879D51}" dt="2025-08-25T09:57:34.782" v="3136" actId="2696"/>
        <pc:sldMkLst>
          <pc:docMk/>
          <pc:sldMk cId="2411006124" sldId="1168"/>
        </pc:sldMkLst>
      </pc:sldChg>
      <pc:sldChg chg="add del">
        <pc:chgData name="Marcel van Oijen" userId="535b5bdf4c23b207" providerId="LiveId" clId="{13A487FE-4893-5F25-A2B5-6BBFE7879D51}" dt="2025-08-21T11:34:40.105" v="106" actId="2696"/>
        <pc:sldMkLst>
          <pc:docMk/>
          <pc:sldMk cId="3273395904" sldId="1168"/>
        </pc:sldMkLst>
      </pc:sldChg>
      <pc:sldChg chg="addSp delSp modSp new mod">
        <pc:chgData name="Marcel van Oijen" userId="535b5bdf4c23b207" providerId="LiveId" clId="{13A487FE-4893-5F25-A2B5-6BBFE7879D51}" dt="2025-08-25T11:18:10.203" v="3403" actId="20577"/>
        <pc:sldMkLst>
          <pc:docMk/>
          <pc:sldMk cId="3924492115" sldId="1169"/>
        </pc:sldMkLst>
        <pc:spChg chg="mod">
          <ac:chgData name="Marcel van Oijen" userId="535b5bdf4c23b207" providerId="LiveId" clId="{13A487FE-4893-5F25-A2B5-6BBFE7879D51}" dt="2025-08-21T15:21:34.760" v="1994" actId="20577"/>
          <ac:spMkLst>
            <pc:docMk/>
            <pc:sldMk cId="3924492115" sldId="1169"/>
            <ac:spMk id="2" creationId="{7E40F680-714B-02FD-1473-72EB79EB8A21}"/>
          </ac:spMkLst>
        </pc:spChg>
        <pc:spChg chg="add mod">
          <ac:chgData name="Marcel van Oijen" userId="535b5bdf4c23b207" providerId="LiveId" clId="{13A487FE-4893-5F25-A2B5-6BBFE7879D51}" dt="2025-08-25T11:17:00.636" v="3387" actId="20577"/>
          <ac:spMkLst>
            <pc:docMk/>
            <pc:sldMk cId="3924492115" sldId="1169"/>
            <ac:spMk id="3" creationId="{90F7F65F-75EA-D60A-307C-0F46DA75D51A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4" creationId="{BB3AE61C-81CA-2067-6846-FED4CD995A1F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6" creationId="{7341BE4E-B94A-707B-FE49-496FB920DBBD}"/>
          </ac:spMkLst>
        </pc:spChg>
        <pc:spChg chg="add mod">
          <ac:chgData name="Marcel van Oijen" userId="535b5bdf4c23b207" providerId="LiveId" clId="{13A487FE-4893-5F25-A2B5-6BBFE7879D51}" dt="2025-08-25T11:18:00.544" v="3399" actId="20577"/>
          <ac:spMkLst>
            <pc:docMk/>
            <pc:sldMk cId="3924492115" sldId="1169"/>
            <ac:spMk id="7" creationId="{0C2618B4-73AF-F972-A391-FEBEF21DA0C0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15" creationId="{8260F8A2-3B63-7DCC-2E4C-ED48C9A633ED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49" creationId="{FF64D946-20E2-B56D-5D24-67A0F4CB7168}"/>
          </ac:spMkLst>
        </pc:spChg>
        <pc:spChg chg="add mod">
          <ac:chgData name="Marcel van Oijen" userId="535b5bdf4c23b207" providerId="LiveId" clId="{13A487FE-4893-5F25-A2B5-6BBFE7879D51}" dt="2025-08-21T15:42:45.524" v="2428" actId="1038"/>
          <ac:spMkLst>
            <pc:docMk/>
            <pc:sldMk cId="3924492115" sldId="1169"/>
            <ac:spMk id="50" creationId="{E98421BB-5C19-82DB-0B5A-932A96082B00}"/>
          </ac:spMkLst>
        </pc:spChg>
        <pc:spChg chg="add mod">
          <ac:chgData name="Marcel van Oijen" userId="535b5bdf4c23b207" providerId="LiveId" clId="{13A487FE-4893-5F25-A2B5-6BBFE7879D51}" dt="2025-08-21T15:49:06.336" v="2487" actId="688"/>
          <ac:spMkLst>
            <pc:docMk/>
            <pc:sldMk cId="3924492115" sldId="1169"/>
            <ac:spMk id="51" creationId="{61A25FB5-1AAB-04EC-20D0-A57687FC0462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4" creationId="{0416C244-5ED8-907A-35AB-5E0D89715E75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5" creationId="{816A4429-DCE0-C56D-766C-3583AD87E6F9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6" creationId="{693FEC9D-116F-B904-706A-70849CB7B043}"/>
          </ac:spMkLst>
        </pc:spChg>
        <pc:spChg chg="add mod">
          <ac:chgData name="Marcel van Oijen" userId="535b5bdf4c23b207" providerId="LiveId" clId="{13A487FE-4893-5F25-A2B5-6BBFE7879D51}" dt="2025-08-25T11:16:51.607" v="3383" actId="20577"/>
          <ac:spMkLst>
            <pc:docMk/>
            <pc:sldMk cId="3924492115" sldId="1169"/>
            <ac:spMk id="61" creationId="{780A8EF9-F302-7317-8E20-27800AA418DD}"/>
          </ac:spMkLst>
        </pc:spChg>
        <pc:spChg chg="add mod">
          <ac:chgData name="Marcel van Oijen" userId="535b5bdf4c23b207" providerId="LiveId" clId="{13A487FE-4893-5F25-A2B5-6BBFE7879D51}" dt="2025-08-25T11:17:10.311" v="3391" actId="20577"/>
          <ac:spMkLst>
            <pc:docMk/>
            <pc:sldMk cId="3924492115" sldId="1169"/>
            <ac:spMk id="62" creationId="{DC6BEBA1-45BA-FBBE-F8D3-01A39574B855}"/>
          </ac:spMkLst>
        </pc:spChg>
        <pc:spChg chg="add mod">
          <ac:chgData name="Marcel van Oijen" userId="535b5bdf4c23b207" providerId="LiveId" clId="{13A487FE-4893-5F25-A2B5-6BBFE7879D51}" dt="2025-08-25T11:17:15.440" v="3395" actId="20577"/>
          <ac:spMkLst>
            <pc:docMk/>
            <pc:sldMk cId="3924492115" sldId="1169"/>
            <ac:spMk id="63" creationId="{C2204229-16F7-3F42-5E32-FACC091FFB45}"/>
          </ac:spMkLst>
        </pc:spChg>
        <pc:spChg chg="add mod">
          <ac:chgData name="Marcel van Oijen" userId="535b5bdf4c23b207" providerId="LiveId" clId="{13A487FE-4893-5F25-A2B5-6BBFE7879D51}" dt="2025-08-25T11:18:10.203" v="3403" actId="20577"/>
          <ac:spMkLst>
            <pc:docMk/>
            <pc:sldMk cId="3924492115" sldId="1169"/>
            <ac:spMk id="70" creationId="{24071999-6F0A-AD34-50E1-3097499BAAB1}"/>
          </ac:spMkLst>
        </pc:spChg>
        <pc:spChg chg="add mod">
          <ac:chgData name="Marcel van Oijen" userId="535b5bdf4c23b207" providerId="LiveId" clId="{13A487FE-4893-5F25-A2B5-6BBFE7879D51}" dt="2025-08-21T16:08:52.165" v="2751" actId="1038"/>
          <ac:spMkLst>
            <pc:docMk/>
            <pc:sldMk cId="3924492115" sldId="1169"/>
            <ac:spMk id="71" creationId="{EB7DDD70-B274-3C28-A8F1-80ABB4507B0B}"/>
          </ac:spMkLst>
        </pc:spChg>
        <pc:spChg chg="add mod">
          <ac:chgData name="Marcel van Oijen" userId="535b5bdf4c23b207" providerId="LiveId" clId="{13A487FE-4893-5F25-A2B5-6BBFE7879D51}" dt="2025-08-21T16:08:55.780" v="2761" actId="1038"/>
          <ac:spMkLst>
            <pc:docMk/>
            <pc:sldMk cId="3924492115" sldId="1169"/>
            <ac:spMk id="72" creationId="{F1A82218-B552-BD9F-44CD-38ACA04035B2}"/>
          </ac:spMkLst>
        </pc:spChg>
        <pc:cxnChg chg="add mod">
          <ac:chgData name="Marcel van Oijen" userId="535b5bdf4c23b207" providerId="LiveId" clId="{13A487FE-4893-5F25-A2B5-6BBFE7879D51}" dt="2025-08-21T15:25:52.316" v="2025" actId="14100"/>
          <ac:cxnSpMkLst>
            <pc:docMk/>
            <pc:sldMk cId="3924492115" sldId="1169"/>
            <ac:cxnSpMk id="10" creationId="{6DCD2E9A-3261-BDC2-8379-FD5633C84106}"/>
          </ac:cxnSpMkLst>
        </pc:cxnChg>
        <pc:cxnChg chg="add mod">
          <ac:chgData name="Marcel van Oijen" userId="535b5bdf4c23b207" providerId="LiveId" clId="{13A487FE-4893-5F25-A2B5-6BBFE7879D51}" dt="2025-08-21T15:25:56.231" v="2026" actId="14100"/>
          <ac:cxnSpMkLst>
            <pc:docMk/>
            <pc:sldMk cId="3924492115" sldId="1169"/>
            <ac:cxnSpMk id="18" creationId="{B4585D0D-AE69-CF5D-CB07-334FCAB05080}"/>
          </ac:cxnSpMkLst>
        </pc:cxnChg>
        <pc:cxnChg chg="add mod">
          <ac:chgData name="Marcel van Oijen" userId="535b5bdf4c23b207" providerId="LiveId" clId="{13A487FE-4893-5F25-A2B5-6BBFE7879D51}" dt="2025-08-21T16:09:26.116" v="2784" actId="14100"/>
          <ac:cxnSpMkLst>
            <pc:docMk/>
            <pc:sldMk cId="3924492115" sldId="1169"/>
            <ac:cxnSpMk id="21" creationId="{E6A3E70F-94C8-6826-4E68-714CA00AF6D5}"/>
          </ac:cxnSpMkLst>
        </pc:cxnChg>
        <pc:cxnChg chg="add mod">
          <ac:chgData name="Marcel van Oijen" userId="535b5bdf4c23b207" providerId="LiveId" clId="{13A487FE-4893-5F25-A2B5-6BBFE7879D51}" dt="2025-08-21T16:09:29.425" v="2785" actId="14100"/>
          <ac:cxnSpMkLst>
            <pc:docMk/>
            <pc:sldMk cId="3924492115" sldId="1169"/>
            <ac:cxnSpMk id="23" creationId="{F36106E0-7791-F2B2-4137-6F9099C9807B}"/>
          </ac:cxnSpMkLst>
        </pc:cxnChg>
        <pc:cxnChg chg="add mod">
          <ac:chgData name="Marcel van Oijen" userId="535b5bdf4c23b207" providerId="LiveId" clId="{13A487FE-4893-5F25-A2B5-6BBFE7879D51}" dt="2025-08-21T16:09:35.039" v="2786" actId="14100"/>
          <ac:cxnSpMkLst>
            <pc:docMk/>
            <pc:sldMk cId="3924492115" sldId="1169"/>
            <ac:cxnSpMk id="31" creationId="{53E08B67-FD3D-5923-096C-849243C0F6AE}"/>
          </ac:cxnSpMkLst>
        </pc:cxnChg>
        <pc:cxnChg chg="add mod">
          <ac:chgData name="Marcel van Oijen" userId="535b5bdf4c23b207" providerId="LiveId" clId="{13A487FE-4893-5F25-A2B5-6BBFE7879D51}" dt="2025-08-21T16:09:39.269" v="2787" actId="14100"/>
          <ac:cxnSpMkLst>
            <pc:docMk/>
            <pc:sldMk cId="3924492115" sldId="1169"/>
            <ac:cxnSpMk id="32" creationId="{8BDE1494-CF29-87EF-3B9B-A7EF7723B118}"/>
          </ac:cxnSpMkLst>
        </pc:cxnChg>
      </pc:sldChg>
      <pc:sldChg chg="addSp delSp modSp add mod">
        <pc:chgData name="Marcel van Oijen" userId="535b5bdf4c23b207" providerId="LiveId" clId="{13A487FE-4893-5F25-A2B5-6BBFE7879D51}" dt="2025-08-21T16:22:25.894" v="3058" actId="478"/>
        <pc:sldMkLst>
          <pc:docMk/>
          <pc:sldMk cId="373902730" sldId="1170"/>
        </pc:sldMkLst>
        <pc:spChg chg="mod">
          <ac:chgData name="Marcel van Oijen" userId="535b5bdf4c23b207" providerId="LiveId" clId="{13A487FE-4893-5F25-A2B5-6BBFE7879D51}" dt="2025-08-21T16:13:23.681" v="2816" actId="20577"/>
          <ac:spMkLst>
            <pc:docMk/>
            <pc:sldMk cId="373902730" sldId="1170"/>
            <ac:spMk id="2" creationId="{894BECE5-4C66-A5EB-38E7-738E8CC26C49}"/>
          </ac:spMkLst>
        </pc:spChg>
        <pc:spChg chg="add mod">
          <ac:chgData name="Marcel van Oijen" userId="535b5bdf4c23b207" providerId="LiveId" clId="{13A487FE-4893-5F25-A2B5-6BBFE7879D51}" dt="2025-08-21T16:18:54.368" v="2869" actId="1076"/>
          <ac:spMkLst>
            <pc:docMk/>
            <pc:sldMk cId="373902730" sldId="1170"/>
            <ac:spMk id="5" creationId="{91D54527-D4F9-044E-93F9-D511566A05F7}"/>
          </ac:spMkLst>
        </pc:spChg>
        <pc:spChg chg="add mod">
          <ac:chgData name="Marcel van Oijen" userId="535b5bdf4c23b207" providerId="LiveId" clId="{13A487FE-4893-5F25-A2B5-6BBFE7879D51}" dt="2025-08-21T16:18:51.411" v="2868" actId="1076"/>
          <ac:spMkLst>
            <pc:docMk/>
            <pc:sldMk cId="373902730" sldId="1170"/>
            <ac:spMk id="8" creationId="{79B9071C-7E20-650F-20F7-2F21F955A0E9}"/>
          </ac:spMkLst>
        </pc:spChg>
        <pc:spChg chg="add mod">
          <ac:chgData name="Marcel van Oijen" userId="535b5bdf4c23b207" providerId="LiveId" clId="{13A487FE-4893-5F25-A2B5-6BBFE7879D51}" dt="2025-08-21T16:18:48.373" v="2867" actId="1076"/>
          <ac:spMkLst>
            <pc:docMk/>
            <pc:sldMk cId="373902730" sldId="1170"/>
            <ac:spMk id="9" creationId="{E970E91B-C6FD-4EFF-CF48-8988C291B142}"/>
          </ac:spMkLst>
        </pc:spChg>
        <pc:spChg chg="add mod">
          <ac:chgData name="Marcel van Oijen" userId="535b5bdf4c23b207" providerId="LiveId" clId="{13A487FE-4893-5F25-A2B5-6BBFE7879D51}" dt="2025-08-21T16:18:45.343" v="2866" actId="1076"/>
          <ac:spMkLst>
            <pc:docMk/>
            <pc:sldMk cId="373902730" sldId="1170"/>
            <ac:spMk id="11" creationId="{2CA72084-4874-65E3-A8F2-A85254B49658}"/>
          </ac:spMkLst>
        </pc:spChg>
        <pc:cxnChg chg="add mod">
          <ac:chgData name="Marcel van Oijen" userId="535b5bdf4c23b207" providerId="LiveId" clId="{13A487FE-4893-5F25-A2B5-6BBFE7879D51}" dt="2025-08-21T16:21:37.680" v="2892" actId="14100"/>
          <ac:cxnSpMkLst>
            <pc:docMk/>
            <pc:sldMk cId="373902730" sldId="1170"/>
            <ac:cxnSpMk id="12" creationId="{71C49E6A-2783-EDD8-0FCA-709434D78665}"/>
          </ac:cxnSpMkLst>
        </pc:cxnChg>
        <pc:cxnChg chg="add mod">
          <ac:chgData name="Marcel van Oijen" userId="535b5bdf4c23b207" providerId="LiveId" clId="{13A487FE-4893-5F25-A2B5-6BBFE7879D51}" dt="2025-08-21T16:21:33.175" v="2891" actId="14100"/>
          <ac:cxnSpMkLst>
            <pc:docMk/>
            <pc:sldMk cId="373902730" sldId="1170"/>
            <ac:cxnSpMk id="13" creationId="{7DF530E2-DAC8-E0FE-4610-EC51EED22C9D}"/>
          </ac:cxnSpMkLst>
        </pc:cxnChg>
        <pc:cxnChg chg="add mod">
          <ac:chgData name="Marcel van Oijen" userId="535b5bdf4c23b207" providerId="LiveId" clId="{13A487FE-4893-5F25-A2B5-6BBFE7879D51}" dt="2025-08-21T16:21:27.943" v="2890" actId="14100"/>
          <ac:cxnSpMkLst>
            <pc:docMk/>
            <pc:sldMk cId="373902730" sldId="1170"/>
            <ac:cxnSpMk id="14" creationId="{CCE1DAB7-F6D6-3258-E62B-B462C95F8498}"/>
          </ac:cxnSpMkLst>
        </pc:cxnChg>
        <pc:cxnChg chg="mod">
          <ac:chgData name="Marcel van Oijen" userId="535b5bdf4c23b207" providerId="LiveId" clId="{13A487FE-4893-5F25-A2B5-6BBFE7879D51}" dt="2025-08-21T16:13:43.886" v="2817" actId="478"/>
          <ac:cxnSpMkLst>
            <pc:docMk/>
            <pc:sldMk cId="373902730" sldId="1170"/>
            <ac:cxnSpMk id="21" creationId="{68127501-014B-9EE1-E2DA-8A3E6859C435}"/>
          </ac:cxnSpMkLst>
        </pc:cxnChg>
        <pc:cxnChg chg="mod">
          <ac:chgData name="Marcel van Oijen" userId="535b5bdf4c23b207" providerId="LiveId" clId="{13A487FE-4893-5F25-A2B5-6BBFE7879D51}" dt="2025-08-21T16:13:43.886" v="2817" actId="478"/>
          <ac:cxnSpMkLst>
            <pc:docMk/>
            <pc:sldMk cId="373902730" sldId="1170"/>
            <ac:cxnSpMk id="23" creationId="{5F9E8799-189A-FBE4-EF29-7AA77E1D1BE3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5" creationId="{7A24C4A0-3D8F-766C-8CE4-C2909A06B423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6" creationId="{2A90145D-6310-B9D2-6BFB-9B97EFCAE651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7" creationId="{DCE9240E-0847-9EE3-F208-25006DD6DFDD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38" creationId="{EEDD786F-2C1D-803E-EFFF-C4FED7382849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39" creationId="{59CD129C-9020-7494-DD9A-7A4156FBE4BD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40" creationId="{07412EB7-492D-BE0A-D621-22E2E8ED0F3A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4" creationId="{1AF986BD-810D-4E1D-AA5F-DDEEDF337C0E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5" creationId="{3EF156FC-947C-EE18-2F91-730A2C94418B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6" creationId="{BE7A51B0-C585-91A8-DDDC-2EB487EA5FC5}"/>
          </ac:cxnSpMkLst>
        </pc:cxnChg>
      </pc:sldChg>
      <pc:sldChg chg="add del">
        <pc:chgData name="Marcel van Oijen" userId="535b5bdf4c23b207" providerId="LiveId" clId="{13A487FE-4893-5F25-A2B5-6BBFE7879D51}" dt="2025-08-25T09:28:55.085" v="3075"/>
        <pc:sldMkLst>
          <pc:docMk/>
          <pc:sldMk cId="1940319884" sldId="1171"/>
        </pc:sldMkLst>
      </pc:sldChg>
      <pc:sldChg chg="addSp delSp modSp add mod ord">
        <pc:chgData name="Marcel van Oijen" userId="535b5bdf4c23b207" providerId="LiveId" clId="{13A487FE-4893-5F25-A2B5-6BBFE7879D51}" dt="2025-09-01T13:14:19.519" v="8364" actId="20577"/>
        <pc:sldMkLst>
          <pc:docMk/>
          <pc:sldMk cId="3037070677" sldId="1171"/>
        </pc:sldMkLst>
        <pc:spChg chg="mod">
          <ac:chgData name="Marcel van Oijen" userId="535b5bdf4c23b207" providerId="LiveId" clId="{13A487FE-4893-5F25-A2B5-6BBFE7879D51}" dt="2025-08-25T10:40:59.830" v="3219" actId="20577"/>
          <ac:spMkLst>
            <pc:docMk/>
            <pc:sldMk cId="3037070677" sldId="1171"/>
            <ac:spMk id="2" creationId="{29F1ECDD-17CE-54BD-0396-6E87BEC8A75C}"/>
          </ac:spMkLst>
        </pc:spChg>
        <pc:spChg chg="add mod">
          <ac:chgData name="Marcel van Oijen" userId="535b5bdf4c23b207" providerId="LiveId" clId="{13A487FE-4893-5F25-A2B5-6BBFE7879D51}" dt="2025-08-25T14:09:47.924" v="3861" actId="1036"/>
          <ac:spMkLst>
            <pc:docMk/>
            <pc:sldMk cId="3037070677" sldId="1171"/>
            <ac:spMk id="9" creationId="{C488DD3C-BAE2-2694-82EA-78198333B0AF}"/>
          </ac:spMkLst>
        </pc:spChg>
        <pc:graphicFrameChg chg="modGraphic">
          <ac:chgData name="Marcel van Oijen" userId="535b5bdf4c23b207" providerId="LiveId" clId="{13A487FE-4893-5F25-A2B5-6BBFE7879D51}" dt="2025-08-25T11:06:16.337" v="3324" actId="20577"/>
          <ac:graphicFrameMkLst>
            <pc:docMk/>
            <pc:sldMk cId="3037070677" sldId="1171"/>
            <ac:graphicFrameMk id="6" creationId="{E1CB546C-6C28-6EF1-3710-DAD5F3DCD330}"/>
          </ac:graphicFrameMkLst>
        </pc:graphicFrameChg>
        <pc:graphicFrameChg chg="mod modGraphic">
          <ac:chgData name="Marcel van Oijen" userId="535b5bdf4c23b207" providerId="LiveId" clId="{13A487FE-4893-5F25-A2B5-6BBFE7879D51}" dt="2025-09-01T13:14:19.519" v="8364" actId="20577"/>
          <ac:graphicFrameMkLst>
            <pc:docMk/>
            <pc:sldMk cId="3037070677" sldId="1171"/>
            <ac:graphicFrameMk id="12" creationId="{360F9079-FE8C-3700-E0C2-B92267E89EBE}"/>
          </ac:graphicFrameMkLst>
        </pc:graphicFrameChg>
        <pc:graphicFrameChg chg="mod modGraphic">
          <ac:chgData name="Marcel van Oijen" userId="535b5bdf4c23b207" providerId="LiveId" clId="{13A487FE-4893-5F25-A2B5-6BBFE7879D51}" dt="2025-08-25T11:14:52.872" v="3363" actId="20577"/>
          <ac:graphicFrameMkLst>
            <pc:docMk/>
            <pc:sldMk cId="3037070677" sldId="1171"/>
            <ac:graphicFrameMk id="13" creationId="{BDF39AE3-BFEA-912E-D2A4-4635A6E34396}"/>
          </ac:graphicFrameMkLst>
        </pc:graphicFrameChg>
      </pc:sldChg>
      <pc:sldChg chg="new del">
        <pc:chgData name="Marcel van Oijen" userId="535b5bdf4c23b207" providerId="LiveId" clId="{13A487FE-4893-5F25-A2B5-6BBFE7879D51}" dt="2025-08-25T09:28:26.566" v="3073" actId="2696"/>
        <pc:sldMkLst>
          <pc:docMk/>
          <pc:sldMk cId="3694586117" sldId="1171"/>
        </pc:sldMkLst>
      </pc:sldChg>
      <pc:sldChg chg="addSp delSp modSp add mod ord">
        <pc:chgData name="Marcel van Oijen" userId="535b5bdf4c23b207" providerId="LiveId" clId="{13A487FE-4893-5F25-A2B5-6BBFE7879D51}" dt="2025-08-25T13:10:22.048" v="3418" actId="1076"/>
        <pc:sldMkLst>
          <pc:docMk/>
          <pc:sldMk cId="2403983925" sldId="1172"/>
        </pc:sldMkLst>
        <pc:spChg chg="mod">
          <ac:chgData name="Marcel van Oijen" userId="535b5bdf4c23b207" providerId="LiveId" clId="{13A487FE-4893-5F25-A2B5-6BBFE7879D51}" dt="2025-08-25T10:17:19.061" v="3140" actId="1037"/>
          <ac:spMkLst>
            <pc:docMk/>
            <pc:sldMk cId="2403983925" sldId="1172"/>
            <ac:spMk id="18450" creationId="{6AC690C7-F794-69AD-5A71-D726C53B142D}"/>
          </ac:spMkLst>
        </pc:spChg>
        <pc:picChg chg="add mod">
          <ac:chgData name="Marcel van Oijen" userId="535b5bdf4c23b207" providerId="LiveId" clId="{13A487FE-4893-5F25-A2B5-6BBFE7879D51}" dt="2025-08-25T09:54:25.967" v="3133" actId="14100"/>
          <ac:picMkLst>
            <pc:docMk/>
            <pc:sldMk cId="2403983925" sldId="1172"/>
            <ac:picMk id="5" creationId="{277A0C22-332A-5D35-5941-282CC9B55B30}"/>
          </ac:picMkLst>
        </pc:picChg>
        <pc:picChg chg="add mod">
          <ac:chgData name="Marcel van Oijen" userId="535b5bdf4c23b207" providerId="LiveId" clId="{13A487FE-4893-5F25-A2B5-6BBFE7879D51}" dt="2025-08-25T13:10:22.048" v="3418" actId="1076"/>
          <ac:picMkLst>
            <pc:docMk/>
            <pc:sldMk cId="2403983925" sldId="1172"/>
            <ac:picMk id="6" creationId="{99FD238D-884F-B3F2-079B-53416C8ACC5A}"/>
          </ac:picMkLst>
        </pc:picChg>
      </pc:sldChg>
      <pc:sldChg chg="delSp modSp add del mod">
        <pc:chgData name="Marcel van Oijen" userId="535b5bdf4c23b207" providerId="LiveId" clId="{13A487FE-4893-5F25-A2B5-6BBFE7879D51}" dt="2025-08-25T10:57:20.190" v="3295" actId="2696"/>
        <pc:sldMkLst>
          <pc:docMk/>
          <pc:sldMk cId="78223821" sldId="1173"/>
        </pc:sldMkLst>
      </pc:sldChg>
      <pc:sldChg chg="delSp add del mod">
        <pc:chgData name="Marcel van Oijen" userId="535b5bdf4c23b207" providerId="LiveId" clId="{13A487FE-4893-5F25-A2B5-6BBFE7879D51}" dt="2025-08-25T11:15:36.116" v="3364" actId="2696"/>
        <pc:sldMkLst>
          <pc:docMk/>
          <pc:sldMk cId="1236863674" sldId="1173"/>
        </pc:sldMkLst>
      </pc:sldChg>
      <pc:sldChg chg="addSp delSp modSp add mod">
        <pc:chgData name="Marcel van Oijen" userId="535b5bdf4c23b207" providerId="LiveId" clId="{13A487FE-4893-5F25-A2B5-6BBFE7879D51}" dt="2025-09-01T16:41:56.427" v="8496" actId="1035"/>
        <pc:sldMkLst>
          <pc:docMk/>
          <pc:sldMk cId="1267257827" sldId="1173"/>
        </pc:sldMkLst>
        <pc:spChg chg="mod">
          <ac:chgData name="Marcel van Oijen" userId="535b5bdf4c23b207" providerId="LiveId" clId="{13A487FE-4893-5F25-A2B5-6BBFE7879D51}" dt="2025-08-25T14:05:43.816" v="3846" actId="20577"/>
          <ac:spMkLst>
            <pc:docMk/>
            <pc:sldMk cId="1267257827" sldId="1173"/>
            <ac:spMk id="2" creationId="{72ED40F0-21F4-B20E-FFDA-B3FD08805303}"/>
          </ac:spMkLst>
        </pc:spChg>
        <pc:spChg chg="add mod">
          <ac:chgData name="Marcel van Oijen" userId="535b5bdf4c23b207" providerId="LiveId" clId="{13A487FE-4893-5F25-A2B5-6BBFE7879D51}" dt="2025-08-25T14:22:56.453" v="4296" actId="1036"/>
          <ac:spMkLst>
            <pc:docMk/>
            <pc:sldMk cId="1267257827" sldId="1173"/>
            <ac:spMk id="25" creationId="{A738F264-4E65-6583-9926-B9D0FE08A24C}"/>
          </ac:spMkLst>
        </pc:spChg>
        <pc:spChg chg="add mod">
          <ac:chgData name="Marcel van Oijen" userId="535b5bdf4c23b207" providerId="LiveId" clId="{13A487FE-4893-5F25-A2B5-6BBFE7879D51}" dt="2025-08-25T14:17:34.901" v="4212" actId="114"/>
          <ac:spMkLst>
            <pc:docMk/>
            <pc:sldMk cId="1267257827" sldId="1173"/>
            <ac:spMk id="26" creationId="{09F24454-B898-9598-D124-9316FEE57976}"/>
          </ac:spMkLst>
        </pc:spChg>
        <pc:spChg chg="add mod">
          <ac:chgData name="Marcel van Oijen" userId="535b5bdf4c23b207" providerId="LiveId" clId="{13A487FE-4893-5F25-A2B5-6BBFE7879D51}" dt="2025-08-25T15:18:14.911" v="4830" actId="20577"/>
          <ac:spMkLst>
            <pc:docMk/>
            <pc:sldMk cId="1267257827" sldId="1173"/>
            <ac:spMk id="27" creationId="{EA65223B-F096-0C53-5106-99522163250C}"/>
          </ac:spMkLst>
        </pc:spChg>
        <pc:spChg chg="add mod">
          <ac:chgData name="Marcel van Oijen" userId="535b5bdf4c23b207" providerId="LiveId" clId="{13A487FE-4893-5F25-A2B5-6BBFE7879D51}" dt="2025-08-25T14:50:38.678" v="4634" actId="20577"/>
          <ac:spMkLst>
            <pc:docMk/>
            <pc:sldMk cId="1267257827" sldId="1173"/>
            <ac:spMk id="28" creationId="{EACD2B55-2AF3-D271-48A3-C30EF840BDFC}"/>
          </ac:spMkLst>
        </pc:spChg>
        <pc:picChg chg="add mod">
          <ac:chgData name="Marcel van Oijen" userId="535b5bdf4c23b207" providerId="LiveId" clId="{13A487FE-4893-5F25-A2B5-6BBFE7879D51}" dt="2025-08-25T14:35:00.906" v="4473" actId="1035"/>
          <ac:picMkLst>
            <pc:docMk/>
            <pc:sldMk cId="1267257827" sldId="1173"/>
            <ac:picMk id="4" creationId="{FFDF3D1A-A5B3-77FD-D0F0-1BD00616F3A9}"/>
          </ac:picMkLst>
        </pc:picChg>
        <pc:picChg chg="add mod">
          <ac:chgData name="Marcel van Oijen" userId="535b5bdf4c23b207" providerId="LiveId" clId="{13A487FE-4893-5F25-A2B5-6BBFE7879D51}" dt="2025-08-25T14:04:02.959" v="3782" actId="1035"/>
          <ac:picMkLst>
            <pc:docMk/>
            <pc:sldMk cId="1267257827" sldId="1173"/>
            <ac:picMk id="5" creationId="{C75C8BD5-0491-940B-D3A0-B00594AC1477}"/>
          </ac:picMkLst>
        </pc:picChg>
        <pc:picChg chg="add mod">
          <ac:chgData name="Marcel van Oijen" userId="535b5bdf4c23b207" providerId="LiveId" clId="{13A487FE-4893-5F25-A2B5-6BBFE7879D51}" dt="2025-08-25T14:03:47.535" v="3724" actId="1036"/>
          <ac:picMkLst>
            <pc:docMk/>
            <pc:sldMk cId="1267257827" sldId="1173"/>
            <ac:picMk id="10" creationId="{3F51D5DE-750D-FDA8-2B76-5916FD9E030A}"/>
          </ac:picMkLst>
        </pc:picChg>
        <pc:picChg chg="add mod">
          <ac:chgData name="Marcel van Oijen" userId="535b5bdf4c23b207" providerId="LiveId" clId="{13A487FE-4893-5F25-A2B5-6BBFE7879D51}" dt="2025-09-01T16:41:56.427" v="8496" actId="1035"/>
          <ac:picMkLst>
            <pc:docMk/>
            <pc:sldMk cId="1267257827" sldId="1173"/>
            <ac:picMk id="21" creationId="{3B0D16C2-0B41-99E1-35F8-0870258C98C1}"/>
          </ac:picMkLst>
        </pc:picChg>
        <pc:picChg chg="add mod">
          <ac:chgData name="Marcel van Oijen" userId="535b5bdf4c23b207" providerId="LiveId" clId="{13A487FE-4893-5F25-A2B5-6BBFE7879D51}" dt="2025-08-25T14:50:56.917" v="4635" actId="14100"/>
          <ac:picMkLst>
            <pc:docMk/>
            <pc:sldMk cId="1267257827" sldId="1173"/>
            <ac:picMk id="22" creationId="{F96DDDD5-1110-F8AB-E3FA-A5FCE95C4600}"/>
          </ac:picMkLst>
        </pc:picChg>
      </pc:sldChg>
      <pc:sldChg chg="add del">
        <pc:chgData name="Marcel van Oijen" userId="535b5bdf4c23b207" providerId="LiveId" clId="{13A487FE-4893-5F25-A2B5-6BBFE7879D51}" dt="2025-08-25T10:59:32.406" v="3309" actId="2696"/>
        <pc:sldMkLst>
          <pc:docMk/>
          <pc:sldMk cId="1930246816" sldId="1173"/>
        </pc:sldMkLst>
      </pc:sldChg>
      <pc:sldChg chg="addSp delSp modSp add mod">
        <pc:chgData name="Marcel van Oijen" userId="535b5bdf4c23b207" providerId="LiveId" clId="{13A487FE-4893-5F25-A2B5-6BBFE7879D51}" dt="2025-08-25T14:45:51.204" v="4628" actId="14100"/>
        <pc:sldMkLst>
          <pc:docMk/>
          <pc:sldMk cId="1455485834" sldId="1174"/>
        </pc:sldMkLst>
        <pc:spChg chg="mod">
          <ac:chgData name="Marcel van Oijen" userId="535b5bdf4c23b207" providerId="LiveId" clId="{13A487FE-4893-5F25-A2B5-6BBFE7879D51}" dt="2025-08-25T14:39:07.244" v="4512" actId="20577"/>
          <ac:spMkLst>
            <pc:docMk/>
            <pc:sldMk cId="1455485834" sldId="1174"/>
            <ac:spMk id="2" creationId="{77F34032-1B25-74EA-3273-6366773E4BEB}"/>
          </ac:spMkLst>
        </pc:spChg>
        <pc:spChg chg="add mod">
          <ac:chgData name="Marcel van Oijen" userId="535b5bdf4c23b207" providerId="LiveId" clId="{13A487FE-4893-5F25-A2B5-6BBFE7879D51}" dt="2025-08-25T14:32:52.555" v="4458" actId="20577"/>
          <ac:spMkLst>
            <pc:docMk/>
            <pc:sldMk cId="1455485834" sldId="1174"/>
            <ac:spMk id="12" creationId="{4E0E0CA1-0342-1D6F-1E56-3C742E913B4B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4" creationId="{BAEE650F-602E-09C3-8EF1-224225DF1651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5" creationId="{EEEB8773-E0B7-7CF6-EE34-F22980EE968B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8" creationId="{101C6FD4-C242-7F3D-8E67-8C4FC75F9BBE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9" creationId="{2B881579-F8A3-2882-F8F4-E252BA6DD21E}"/>
          </ac:spMkLst>
        </pc:spChg>
        <pc:spChg chg="add mod">
          <ac:chgData name="Marcel van Oijen" userId="535b5bdf4c23b207" providerId="LiveId" clId="{13A487FE-4893-5F25-A2B5-6BBFE7879D51}" dt="2025-08-25T14:43:00.954" v="4588" actId="14100"/>
          <ac:spMkLst>
            <pc:docMk/>
            <pc:sldMk cId="1455485834" sldId="1174"/>
            <ac:spMk id="29" creationId="{F107C5FD-AA50-78E2-F76B-D231BE956ADB}"/>
          </ac:spMkLst>
        </pc:spChg>
        <pc:spChg chg="add mod">
          <ac:chgData name="Marcel van Oijen" userId="535b5bdf4c23b207" providerId="LiveId" clId="{13A487FE-4893-5F25-A2B5-6BBFE7879D51}" dt="2025-08-25T14:45:30.328" v="4621" actId="14100"/>
          <ac:spMkLst>
            <pc:docMk/>
            <pc:sldMk cId="1455485834" sldId="1174"/>
            <ac:spMk id="31" creationId="{8630966A-BEEA-EE8B-EECF-C76419063452}"/>
          </ac:spMkLst>
        </pc:spChg>
        <pc:spChg chg="add mod">
          <ac:chgData name="Marcel van Oijen" userId="535b5bdf4c23b207" providerId="LiveId" clId="{13A487FE-4893-5F25-A2B5-6BBFE7879D51}" dt="2025-08-25T14:45:44.163" v="4625" actId="1076"/>
          <ac:spMkLst>
            <pc:docMk/>
            <pc:sldMk cId="1455485834" sldId="1174"/>
            <ac:spMk id="32" creationId="{F8D66261-FB1C-2515-9575-98B5786261B1}"/>
          </ac:spMkLst>
        </pc:spChg>
        <pc:spChg chg="add mod">
          <ac:chgData name="Marcel van Oijen" userId="535b5bdf4c23b207" providerId="LiveId" clId="{13A487FE-4893-5F25-A2B5-6BBFE7879D51}" dt="2025-08-25T14:45:51.204" v="4628" actId="14100"/>
          <ac:spMkLst>
            <pc:docMk/>
            <pc:sldMk cId="1455485834" sldId="1174"/>
            <ac:spMk id="33" creationId="{D665BF8E-D209-F4B6-A102-235AFCF7FF32}"/>
          </ac:spMkLst>
        </pc:spChg>
        <pc:grpChg chg="add mod">
          <ac:chgData name="Marcel van Oijen" userId="535b5bdf4c23b207" providerId="LiveId" clId="{13A487FE-4893-5F25-A2B5-6BBFE7879D51}" dt="2025-08-25T14:32:41.757" v="4456" actId="1036"/>
          <ac:grpSpMkLst>
            <pc:docMk/>
            <pc:sldMk cId="1455485834" sldId="1174"/>
            <ac:grpSpMk id="24" creationId="{C1796564-3206-EED4-C3BF-A9C1D163683D}"/>
          </ac:grpSpMkLst>
        </pc:grpChg>
        <pc:graphicFrameChg chg="mod">
          <ac:chgData name="Marcel van Oijen" userId="535b5bdf4c23b207" providerId="LiveId" clId="{13A487FE-4893-5F25-A2B5-6BBFE7879D51}" dt="2025-08-25T14:34:23.317" v="4471" actId="1036"/>
          <ac:graphicFrameMkLst>
            <pc:docMk/>
            <pc:sldMk cId="1455485834" sldId="1174"/>
            <ac:graphicFrameMk id="8" creationId="{34C45C5F-ABAB-1C5C-E94F-9053801EA81A}"/>
          </ac:graphicFrameMkLst>
        </pc:graphicFrameChg>
        <pc:graphicFrameChg chg="mod">
          <ac:chgData name="Marcel van Oijen" userId="535b5bdf4c23b207" providerId="LiveId" clId="{13A487FE-4893-5F25-A2B5-6BBFE7879D51}" dt="2025-08-25T14:34:23.317" v="4471" actId="1036"/>
          <ac:graphicFrameMkLst>
            <pc:docMk/>
            <pc:sldMk cId="1455485834" sldId="1174"/>
            <ac:graphicFrameMk id="13" creationId="{41A01AC0-E80A-31C7-69C7-7CAE08986D05}"/>
          </ac:graphicFrameMkLst>
        </pc:graphicFrameChg>
        <pc:picChg chg="add mod">
          <ac:chgData name="Marcel van Oijen" userId="535b5bdf4c23b207" providerId="LiveId" clId="{13A487FE-4893-5F25-A2B5-6BBFE7879D51}" dt="2025-08-25T14:30:15.010" v="4444" actId="1076"/>
          <ac:picMkLst>
            <pc:docMk/>
            <pc:sldMk cId="1455485834" sldId="1174"/>
            <ac:picMk id="6" creationId="{31B14ADB-4AF9-07A2-819B-CC915AFF53B1}"/>
          </ac:picMkLst>
        </pc:picChg>
        <pc:picChg chg="mod">
          <ac:chgData name="Marcel van Oijen" userId="535b5bdf4c23b207" providerId="LiveId" clId="{13A487FE-4893-5F25-A2B5-6BBFE7879D51}" dt="2025-08-25T14:30:28.697" v="4447" actId="14100"/>
          <ac:picMkLst>
            <pc:docMk/>
            <pc:sldMk cId="1455485834" sldId="1174"/>
            <ac:picMk id="10" creationId="{FC68580B-4836-BE2D-F4E8-9EF1066D6BD2}"/>
          </ac:picMkLst>
        </pc:picChg>
        <pc:picChg chg="add mod">
          <ac:chgData name="Marcel van Oijen" userId="535b5bdf4c23b207" providerId="LiveId" clId="{13A487FE-4893-5F25-A2B5-6BBFE7879D51}" dt="2025-08-25T14:30:18.431" v="4445" actId="1076"/>
          <ac:picMkLst>
            <pc:docMk/>
            <pc:sldMk cId="1455485834" sldId="1174"/>
            <ac:picMk id="17" creationId="{A174D8AA-CE74-4E7F-AD40-593DFE2AF5B7}"/>
          </ac:picMkLst>
        </pc:picChg>
        <pc:picChg chg="add mod">
          <ac:chgData name="Marcel van Oijen" userId="535b5bdf4c23b207" providerId="LiveId" clId="{13A487FE-4893-5F25-A2B5-6BBFE7879D51}" dt="2025-08-25T14:35:24.831" v="4478" actId="14100"/>
          <ac:picMkLst>
            <pc:docMk/>
            <pc:sldMk cId="1455485834" sldId="1174"/>
            <ac:picMk id="25" creationId="{F08BBF38-4F10-7A25-974B-92A6540F17B8}"/>
          </ac:picMkLst>
        </pc:picChg>
        <pc:picChg chg="add mod">
          <ac:chgData name="Marcel van Oijen" userId="535b5bdf4c23b207" providerId="LiveId" clId="{13A487FE-4893-5F25-A2B5-6BBFE7879D51}" dt="2025-08-25T14:37:49.322" v="4481" actId="1076"/>
          <ac:picMkLst>
            <pc:docMk/>
            <pc:sldMk cId="1455485834" sldId="1174"/>
            <ac:picMk id="26" creationId="{2DFAEE52-329A-F765-9380-D178820B15DA}"/>
          </ac:picMkLst>
        </pc:pic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3" creationId="{329FAC1B-F02A-4F7C-FD1E-C24002F5D321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7" creationId="{4151C99E-5128-2193-C45A-9E871EDD3964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11" creationId="{A1E9FFCD-7B56-F305-43AB-275D98B2498B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16" creationId="{D3A86B88-C3C7-007F-B637-B865CF35D249}"/>
          </ac:cxnSpMkLst>
        </pc:cxnChg>
        <pc:cxnChg chg="add mod">
          <ac:chgData name="Marcel van Oijen" userId="535b5bdf4c23b207" providerId="LiveId" clId="{13A487FE-4893-5F25-A2B5-6BBFE7879D51}" dt="2025-08-25T14:32:26.913" v="4452" actId="13822"/>
          <ac:cxnSpMkLst>
            <pc:docMk/>
            <pc:sldMk cId="1455485834" sldId="1174"/>
            <ac:cxnSpMk id="23" creationId="{58053D59-1D0D-70BC-A38B-9B40C502581B}"/>
          </ac:cxnSpMkLst>
        </pc:cxnChg>
      </pc:sldChg>
      <pc:sldChg chg="addSp delSp modSp add mod">
        <pc:chgData name="Marcel van Oijen" userId="535b5bdf4c23b207" providerId="LiveId" clId="{13A487FE-4893-5F25-A2B5-6BBFE7879D51}" dt="2025-08-26T11:13:18.289" v="6560" actId="1035"/>
        <pc:sldMkLst>
          <pc:docMk/>
          <pc:sldMk cId="3722106604" sldId="1175"/>
        </pc:sldMkLst>
        <pc:spChg chg="mod">
          <ac:chgData name="Marcel van Oijen" userId="535b5bdf4c23b207" providerId="LiveId" clId="{13A487FE-4893-5F25-A2B5-6BBFE7879D51}" dt="2025-08-25T14:59:04.980" v="4775" actId="255"/>
          <ac:spMkLst>
            <pc:docMk/>
            <pc:sldMk cId="3722106604" sldId="1175"/>
            <ac:spMk id="2" creationId="{17D599C3-2690-F58C-C1F9-F9EA02B1DB83}"/>
          </ac:spMkLst>
        </pc:spChg>
        <pc:spChg chg="add del mod">
          <ac:chgData name="Marcel van Oijen" userId="535b5bdf4c23b207" providerId="LiveId" clId="{13A487FE-4893-5F25-A2B5-6BBFE7879D51}" dt="2025-08-25T15:01:14.714" v="4798" actId="1076"/>
          <ac:spMkLst>
            <pc:docMk/>
            <pc:sldMk cId="3722106604" sldId="1175"/>
            <ac:spMk id="4" creationId="{1EB48633-C600-C12B-54F6-91107E77A0B9}"/>
          </ac:spMkLst>
        </pc:spChg>
        <pc:picChg chg="add mod">
          <ac:chgData name="Marcel van Oijen" userId="535b5bdf4c23b207" providerId="LiveId" clId="{13A487FE-4893-5F25-A2B5-6BBFE7879D51}" dt="2025-08-25T15:00:58.956" v="4795" actId="14100"/>
          <ac:picMkLst>
            <pc:docMk/>
            <pc:sldMk cId="3722106604" sldId="1175"/>
            <ac:picMk id="5" creationId="{C9670E2D-3A25-636F-5DC7-5776C2604A2F}"/>
          </ac:picMkLst>
        </pc:picChg>
        <pc:picChg chg="mod">
          <ac:chgData name="Marcel van Oijen" userId="535b5bdf4c23b207" providerId="LiveId" clId="{13A487FE-4893-5F25-A2B5-6BBFE7879D51}" dt="2025-08-25T14:57:32.441" v="4773" actId="1076"/>
          <ac:picMkLst>
            <pc:docMk/>
            <pc:sldMk cId="3722106604" sldId="1175"/>
            <ac:picMk id="6" creationId="{033986B1-AC18-1591-9C4F-1FC80AC7130F}"/>
          </ac:picMkLst>
        </pc:picChg>
        <pc:picChg chg="add mod">
          <ac:chgData name="Marcel van Oijen" userId="535b5bdf4c23b207" providerId="LiveId" clId="{13A487FE-4893-5F25-A2B5-6BBFE7879D51}" dt="2025-08-25T15:03:14.964" v="4805" actId="1037"/>
          <ac:picMkLst>
            <pc:docMk/>
            <pc:sldMk cId="3722106604" sldId="1175"/>
            <ac:picMk id="9" creationId="{5CB07402-B304-519D-98A1-8866331E9CDA}"/>
          </ac:picMkLst>
        </pc:picChg>
        <pc:picChg chg="add mod">
          <ac:chgData name="Marcel van Oijen" userId="535b5bdf4c23b207" providerId="LiveId" clId="{13A487FE-4893-5F25-A2B5-6BBFE7879D51}" dt="2025-08-25T15:04:12.712" v="4808" actId="14100"/>
          <ac:picMkLst>
            <pc:docMk/>
            <pc:sldMk cId="3722106604" sldId="1175"/>
            <ac:picMk id="20" creationId="{A54737AB-CD26-9416-7CCB-E15116221E9B}"/>
          </ac:picMkLst>
        </pc:picChg>
        <pc:picChg chg="add mod">
          <ac:chgData name="Marcel van Oijen" userId="535b5bdf4c23b207" providerId="LiveId" clId="{13A487FE-4893-5F25-A2B5-6BBFE7879D51}" dt="2025-08-26T11:13:18.289" v="6560" actId="1035"/>
          <ac:picMkLst>
            <pc:docMk/>
            <pc:sldMk cId="3722106604" sldId="1175"/>
            <ac:picMk id="21" creationId="{F3EDA661-6E76-CA07-4902-0C1323603073}"/>
          </ac:picMkLst>
        </pc:picChg>
      </pc:sldChg>
      <pc:sldChg chg="addSp modSp new mod">
        <pc:chgData name="Marcel van Oijen" userId="535b5bdf4c23b207" providerId="LiveId" clId="{13A487FE-4893-5F25-A2B5-6BBFE7879D51}" dt="2025-08-25T16:21:11.160" v="6559" actId="20577"/>
        <pc:sldMkLst>
          <pc:docMk/>
          <pc:sldMk cId="686669817" sldId="1176"/>
        </pc:sldMkLst>
        <pc:spChg chg="mod">
          <ac:chgData name="Marcel van Oijen" userId="535b5bdf4c23b207" providerId="LiveId" clId="{13A487FE-4893-5F25-A2B5-6BBFE7879D51}" dt="2025-08-25T15:29:16.577" v="4861" actId="20577"/>
          <ac:spMkLst>
            <pc:docMk/>
            <pc:sldMk cId="686669817" sldId="1176"/>
            <ac:spMk id="2" creationId="{3AB1643D-30EC-C011-9A62-43AAEE72E54D}"/>
          </ac:spMkLst>
        </pc:spChg>
        <pc:spChg chg="add mod">
          <ac:chgData name="Marcel van Oijen" userId="535b5bdf4c23b207" providerId="LiveId" clId="{13A487FE-4893-5F25-A2B5-6BBFE7879D51}" dt="2025-08-25T16:21:11.160" v="6559" actId="20577"/>
          <ac:spMkLst>
            <pc:docMk/>
            <pc:sldMk cId="686669817" sldId="1176"/>
            <ac:spMk id="3" creationId="{E0C05983-B40F-F87A-24B8-2F003A06D433}"/>
          </ac:spMkLst>
        </pc:spChg>
      </pc:sldChg>
      <pc:sldChg chg="addSp delSp modSp add mod modAnim">
        <pc:chgData name="Marcel van Oijen" userId="535b5bdf4c23b207" providerId="LiveId" clId="{13A487FE-4893-5F25-A2B5-6BBFE7879D51}" dt="2025-08-26T16:28:38.293" v="8269" actId="1036"/>
        <pc:sldMkLst>
          <pc:docMk/>
          <pc:sldMk cId="4195549950" sldId="1177"/>
        </pc:sldMkLst>
        <pc:spChg chg="mod">
          <ac:chgData name="Marcel van Oijen" userId="535b5bdf4c23b207" providerId="LiveId" clId="{13A487FE-4893-5F25-A2B5-6BBFE7879D51}" dt="2025-08-26T15:21:44.979" v="7151"/>
          <ac:spMkLst>
            <pc:docMk/>
            <pc:sldMk cId="4195549950" sldId="1177"/>
            <ac:spMk id="2" creationId="{A76CEF11-77D7-81B8-9B65-C0279FDF25A1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4" creationId="{E7C3D418-333F-77CA-FBFF-995C49646434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5" creationId="{529E78CB-E32D-8CE8-FED7-19E53D76BD08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6" creationId="{04BDFA9E-803F-158D-E37A-513D161CF30D}"/>
          </ac:spMkLst>
        </pc:spChg>
        <pc:spChg chg="add mod">
          <ac:chgData name="Marcel van Oijen" userId="535b5bdf4c23b207" providerId="LiveId" clId="{13A487FE-4893-5F25-A2B5-6BBFE7879D51}" dt="2025-08-26T15:49:33.385" v="7804" actId="1037"/>
          <ac:spMkLst>
            <pc:docMk/>
            <pc:sldMk cId="4195549950" sldId="1177"/>
            <ac:spMk id="8" creationId="{A0A75AD0-CB4B-4EE2-D0A4-523A724CA76F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12" creationId="{BC838DC2-BF67-CC84-A00B-713B80E2858A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13" creationId="{20F18BE0-B2FA-A919-D674-058477B95A6A}"/>
          </ac:spMkLst>
        </pc:spChg>
        <pc:spChg chg="add mod">
          <ac:chgData name="Marcel van Oijen" userId="535b5bdf4c23b207" providerId="LiveId" clId="{13A487FE-4893-5F25-A2B5-6BBFE7879D51}" dt="2025-08-26T15:34:56.987" v="7651" actId="1076"/>
          <ac:spMkLst>
            <pc:docMk/>
            <pc:sldMk cId="4195549950" sldId="1177"/>
            <ac:spMk id="27" creationId="{62035DBB-0FFB-2A22-57AA-392A6C951418}"/>
          </ac:spMkLst>
        </pc:spChg>
        <pc:spChg chg="add mod">
          <ac:chgData name="Marcel van Oijen" userId="535b5bdf4c23b207" providerId="LiveId" clId="{13A487FE-4893-5F25-A2B5-6BBFE7879D51}" dt="2025-08-26T15:35:47.202" v="7661" actId="20577"/>
          <ac:spMkLst>
            <pc:docMk/>
            <pc:sldMk cId="4195549950" sldId="1177"/>
            <ac:spMk id="29" creationId="{06249044-20A6-5591-A9A5-08E264D21A74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1" creationId="{0116B973-5BED-867F-708F-2A6970AB56E6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2" creationId="{3E0BD260-833E-549D-93F6-384FBA215D8F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4" creationId="{C7921B5A-DA92-D54D-EB06-AF28E45768B8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5" creationId="{CA052BB0-2704-EF70-DC3F-12A0A534837C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9" creationId="{3563F97E-AA7F-3D18-DBB7-C367658D7407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60" creationId="{2C974836-CAA6-32B8-E49C-A310977B38DA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63" creationId="{A43DD4C3-272C-3E37-1FFD-4839B5DF56DD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18432" creationId="{8D564821-7A8F-3152-4BCB-EA74AC67F8B4}"/>
          </ac:spMkLst>
        </pc:spChg>
        <pc:grpChg chg="add">
          <ac:chgData name="Marcel van Oijen" userId="535b5bdf4c23b207" providerId="LiveId" clId="{13A487FE-4893-5F25-A2B5-6BBFE7879D51}" dt="2025-08-26T16:21:08.295" v="8102" actId="164"/>
          <ac:grpSpMkLst>
            <pc:docMk/>
            <pc:sldMk cId="4195549950" sldId="1177"/>
            <ac:grpSpMk id="30" creationId="{2E3717D0-E76C-3D7C-5F95-09DDDCE2FE17}"/>
          </ac:grpSpMkLst>
        </pc:grpChg>
        <pc:grpChg chg="add mod">
          <ac:chgData name="Marcel van Oijen" userId="535b5bdf4c23b207" providerId="LiveId" clId="{13A487FE-4893-5F25-A2B5-6BBFE7879D51}" dt="2025-08-26T16:28:38.293" v="8269" actId="1036"/>
          <ac:grpSpMkLst>
            <pc:docMk/>
            <pc:sldMk cId="4195549950" sldId="1177"/>
            <ac:grpSpMk id="31" creationId="{43F2B22A-3908-2D60-E170-01FEC809433C}"/>
          </ac:grpSpMkLst>
        </pc:grpChg>
        <pc:grpChg chg="add mod">
          <ac:chgData name="Marcel van Oijen" userId="535b5bdf4c23b207" providerId="LiveId" clId="{13A487FE-4893-5F25-A2B5-6BBFE7879D51}" dt="2025-08-26T16:28:38.293" v="8269" actId="1036"/>
          <ac:grpSpMkLst>
            <pc:docMk/>
            <pc:sldMk cId="4195549950" sldId="1177"/>
            <ac:grpSpMk id="33" creationId="{7FDAFB70-6BC2-728B-1E23-2126F6F29013}"/>
          </ac:grpSpMkLst>
        </pc:grp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3" creationId="{AB53EAE1-154E-E7E1-CE6F-41380D82B599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6" creationId="{BE69019B-6BBE-D500-4636-F763918C2EB3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7" creationId="{E0C581DD-ACAA-9B6B-ECD7-EA8CB9E10A9F}"/>
          </ac:cxnSpMkLst>
        </pc:cxnChg>
        <pc:cxnChg chg="mod">
          <ac:chgData name="Marcel van Oijen" userId="535b5bdf4c23b207" providerId="LiveId" clId="{13A487FE-4893-5F25-A2B5-6BBFE7879D51}" dt="2025-08-26T15:28:27.948" v="7338" actId="1038"/>
          <ac:cxnSpMkLst>
            <pc:docMk/>
            <pc:sldMk cId="4195549950" sldId="1177"/>
            <ac:cxnSpMk id="58" creationId="{72B49B61-722D-C303-01F8-D5880F761E84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61" creationId="{60B4AFBF-73B0-E5B1-5FDE-EAFE37D67BE7}"/>
          </ac:cxnSpMkLst>
        </pc:cxnChg>
        <pc:cxnChg chg="mod">
          <ac:chgData name="Marcel van Oijen" userId="535b5bdf4c23b207" providerId="LiveId" clId="{13A487FE-4893-5F25-A2B5-6BBFE7879D51}" dt="2025-08-26T15:30:15.404" v="7422" actId="1038"/>
          <ac:cxnSpMkLst>
            <pc:docMk/>
            <pc:sldMk cId="4195549950" sldId="1177"/>
            <ac:cxnSpMk id="62" creationId="{55C12778-AE0F-BAC6-E441-36979C0DE7AB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18433" creationId="{8DB78AEE-FB50-2FFA-A528-B3141F781C29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18437" creationId="{6D590F74-3307-2757-6520-B6AB10685E6D}"/>
          </ac:cxnSpMkLst>
        </pc:cxnChg>
      </pc:sldChg>
      <pc:sldChg chg="addSp delSp modSp add mod delAnim modAnim">
        <pc:chgData name="Marcel van Oijen" userId="535b5bdf4c23b207" providerId="LiveId" clId="{13A487FE-4893-5F25-A2B5-6BBFE7879D51}" dt="2025-08-26T16:31:09.969" v="8273"/>
        <pc:sldMkLst>
          <pc:docMk/>
          <pc:sldMk cId="1456993940" sldId="1178"/>
        </pc:sldMkLst>
        <pc:spChg chg="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2" creationId="{B59AE20A-8E77-B1F4-1CCA-D0BAB1291CF9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3" creationId="{9AD43686-F89C-0A16-8CFF-03335675FA51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7" creationId="{20F9C961-C5BB-63CD-2B1D-D15DCBB268E4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9" creationId="{C417BAB8-AFBD-1BEC-5826-0A4CDE5F8CEF}"/>
          </ac:spMkLst>
        </pc:spChg>
        <pc:spChg chg="add mod">
          <ac:chgData name="Marcel van Oijen" userId="535b5bdf4c23b207" providerId="LiveId" clId="{13A487FE-4893-5F25-A2B5-6BBFE7879D51}" dt="2025-08-26T15:48:25.642" v="7736" actId="1076"/>
          <ac:spMkLst>
            <pc:docMk/>
            <pc:sldMk cId="1456993940" sldId="1178"/>
            <ac:spMk id="10" creationId="{9F6EF9A4-8F7B-BC21-B6BC-0AA407F6B815}"/>
          </ac:spMkLst>
        </pc:spChg>
        <pc:spChg chg="add mod">
          <ac:chgData name="Marcel van Oijen" userId="535b5bdf4c23b207" providerId="LiveId" clId="{13A487FE-4893-5F25-A2B5-6BBFE7879D51}" dt="2025-08-26T15:57:38.572" v="7936" actId="1037"/>
          <ac:spMkLst>
            <pc:docMk/>
            <pc:sldMk cId="1456993940" sldId="1178"/>
            <ac:spMk id="11" creationId="{5CBFD4BA-4B5E-D5BB-E087-8DFC3490EA90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15" creationId="{EE578BF7-538E-5591-6886-1FB976174C62}"/>
          </ac:spMkLst>
        </pc:spChg>
        <pc:spChg chg="mod">
          <ac:chgData name="Marcel van Oijen" userId="535b5bdf4c23b207" providerId="LiveId" clId="{13A487FE-4893-5F25-A2B5-6BBFE7879D51}" dt="2025-08-26T16:01:58.915" v="7963" actId="20577"/>
          <ac:spMkLst>
            <pc:docMk/>
            <pc:sldMk cId="1456993940" sldId="1178"/>
            <ac:spMk id="16" creationId="{FF891EB1-DB38-79BE-DE56-FA73D98477AA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18" creationId="{7521EE32-1731-B78A-B4A8-B8781A85BB05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1" creationId="{A3D34A36-4EF2-3F1B-0A57-3F48AED5DAA7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2" creationId="{01B845DA-F310-750A-D60A-8BF61AB9218E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3" creationId="{48B79CF5-523E-B63B-F71C-A808449280C4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4" creationId="{E0018348-F2F5-1320-72DE-2E84F245534C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5" creationId="{09E14B6A-316D-8865-477C-A9A81046F9A7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6" creationId="{D61C158D-693B-1103-5E69-0B9AA0EB1B58}"/>
          </ac:spMkLst>
        </pc:spChg>
        <pc:spChg chg="add mod">
          <ac:chgData name="Marcel van Oijen" userId="535b5bdf4c23b207" providerId="LiveId" clId="{13A487FE-4893-5F25-A2B5-6BBFE7879D51}" dt="2025-08-26T15:57:50.358" v="7940" actId="1076"/>
          <ac:spMkLst>
            <pc:docMk/>
            <pc:sldMk cId="1456993940" sldId="1178"/>
            <ac:spMk id="33" creationId="{06B49F86-9681-CBA2-2CCF-F76D9486E94F}"/>
          </ac:spMkLst>
        </pc:spChg>
        <pc:spChg chg="add mod">
          <ac:chgData name="Marcel van Oijen" userId="535b5bdf4c23b207" providerId="LiveId" clId="{13A487FE-4893-5F25-A2B5-6BBFE7879D51}" dt="2025-08-26T15:58:07.686" v="7961" actId="1036"/>
          <ac:spMkLst>
            <pc:docMk/>
            <pc:sldMk cId="1456993940" sldId="1178"/>
            <ac:spMk id="34" creationId="{9C1A28D5-3E16-B939-3839-AB0216D2D770}"/>
          </ac:spMkLst>
        </pc:spChg>
        <pc:spChg chg="add mod">
          <ac:chgData name="Marcel van Oijen" userId="535b5bdf4c23b207" providerId="LiveId" clId="{13A487FE-4893-5F25-A2B5-6BBFE7879D51}" dt="2025-08-26T16:28:04.215" v="8255" actId="1035"/>
          <ac:spMkLst>
            <pc:docMk/>
            <pc:sldMk cId="1456993940" sldId="1178"/>
            <ac:spMk id="36" creationId="{E876B2E4-92D3-7D3F-07CE-4FCF587CB685}"/>
          </ac:spMkLst>
        </pc:spChg>
        <pc:spChg chg="add mod">
          <ac:chgData name="Marcel van Oijen" userId="535b5bdf4c23b207" providerId="LiveId" clId="{13A487FE-4893-5F25-A2B5-6BBFE7879D51}" dt="2025-08-26T16:26:55.814" v="8207" actId="20577"/>
          <ac:spMkLst>
            <pc:docMk/>
            <pc:sldMk cId="1456993940" sldId="1178"/>
            <ac:spMk id="37" creationId="{24C69ABF-D5EE-2451-F1AD-8D5F19F22D92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38" creationId="{8362D381-3E36-6CD1-0493-43DD48D7FA51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39" creationId="{E3A2569C-91B0-DE69-3348-066BFB43DE46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40" creationId="{49983A1E-B2C2-5CA5-5090-0B3D3544A7D0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1" creationId="{82429AE4-5E85-1716-8AAD-C92E8E088CA2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2" creationId="{8BBF3F53-9C2E-03F2-76C7-B8F0BB398561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4" creationId="{D108DEC2-C7A4-B4CB-4DE7-63D59645EA95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5" creationId="{154D7199-C665-19E3-5278-582EBBD48E67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9" creationId="{1767C35D-7FE7-CF46-5228-17AB9D7B4E7D}"/>
          </ac:spMkLst>
        </pc:spChg>
        <pc:spChg chg="mod">
          <ac:chgData name="Marcel van Oijen" userId="535b5bdf4c23b207" providerId="LiveId" clId="{13A487FE-4893-5F25-A2B5-6BBFE7879D51}" dt="2025-08-26T15:49:22.125" v="7776" actId="1037"/>
          <ac:spMkLst>
            <pc:docMk/>
            <pc:sldMk cId="1456993940" sldId="1178"/>
            <ac:spMk id="60" creationId="{2E458CC4-235B-B6C4-406C-CE23BDCE80DA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63" creationId="{235E151A-E3F7-8289-C575-A8CE55D0183C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18432" creationId="{CC271FA6-4E81-BEC6-0315-485B98740DD6}"/>
          </ac:spMkLst>
        </pc:spChg>
        <pc:grpChg chg="add mod">
          <ac:chgData name="Marcel van Oijen" userId="535b5bdf4c23b207" providerId="LiveId" clId="{13A487FE-4893-5F25-A2B5-6BBFE7879D51}" dt="2025-08-26T15:48:57.067" v="7737"/>
          <ac:grpSpMkLst>
            <pc:docMk/>
            <pc:sldMk cId="1456993940" sldId="1178"/>
            <ac:grpSpMk id="14" creationId="{EF79B466-FA1F-DA84-FA09-9F4ED345C045}"/>
          </ac:grpSpMkLst>
        </pc:grpChg>
        <pc:grpChg chg="add">
          <ac:chgData name="Marcel van Oijen" userId="535b5bdf4c23b207" providerId="LiveId" clId="{13A487FE-4893-5F25-A2B5-6BBFE7879D51}" dt="2025-08-26T16:18:06.227" v="8093" actId="164"/>
          <ac:grpSpMkLst>
            <pc:docMk/>
            <pc:sldMk cId="1456993940" sldId="1178"/>
            <ac:grpSpMk id="35" creationId="{89C2D3A7-7654-5891-E9FF-934D73A1DD8D}"/>
          </ac:grpSpMkLst>
        </pc:grpChg>
        <pc:grpChg chg="add">
          <ac:chgData name="Marcel van Oijen" userId="535b5bdf4c23b207" providerId="LiveId" clId="{13A487FE-4893-5F25-A2B5-6BBFE7879D51}" dt="2025-08-26T16:29:38.217" v="8271" actId="164"/>
          <ac:grpSpMkLst>
            <pc:docMk/>
            <pc:sldMk cId="1456993940" sldId="1178"/>
            <ac:grpSpMk id="41" creationId="{E569D356-0430-3860-916A-F7E5B7AF49B4}"/>
          </ac:grpSpMkLst>
        </pc:grpChg>
      </pc:sldChg>
      <pc:sldChg chg="addSp modSp new mod">
        <pc:chgData name="Marcel van Oijen" userId="535b5bdf4c23b207" providerId="LiveId" clId="{13A487FE-4893-5F25-A2B5-6BBFE7879D51}" dt="2025-08-26T16:22:47.798" v="8111" actId="20577"/>
        <pc:sldMkLst>
          <pc:docMk/>
          <pc:sldMk cId="1410660937" sldId="1179"/>
        </pc:sldMkLst>
        <pc:spChg chg="mod">
          <ac:chgData name="Marcel van Oijen" userId="535b5bdf4c23b207" providerId="LiveId" clId="{13A487FE-4893-5F25-A2B5-6BBFE7879D51}" dt="2025-08-26T16:13:19.149" v="8034" actId="20577"/>
          <ac:spMkLst>
            <pc:docMk/>
            <pc:sldMk cId="1410660937" sldId="1179"/>
            <ac:spMk id="2" creationId="{D8B38CB9-EC3B-1236-76A1-EAE6B7E8C072}"/>
          </ac:spMkLst>
        </pc:spChg>
        <pc:spChg chg="add mod">
          <ac:chgData name="Marcel van Oijen" userId="535b5bdf4c23b207" providerId="LiveId" clId="{13A487FE-4893-5F25-A2B5-6BBFE7879D51}" dt="2025-08-26T16:22:47.798" v="8111" actId="20577"/>
          <ac:spMkLst>
            <pc:docMk/>
            <pc:sldMk cId="1410660937" sldId="1179"/>
            <ac:spMk id="4" creationId="{18A64471-5583-1DDB-E7EA-13B4A36DB957}"/>
          </ac:spMkLst>
        </pc:spChg>
        <pc:picChg chg="add mod">
          <ac:chgData name="Marcel van Oijen" userId="535b5bdf4c23b207" providerId="LiveId" clId="{13A487FE-4893-5F25-A2B5-6BBFE7879D51}" dt="2025-08-26T16:07:36.543" v="7965"/>
          <ac:picMkLst>
            <pc:docMk/>
            <pc:sldMk cId="1410660937" sldId="1179"/>
            <ac:picMk id="3" creationId="{EBC2D103-46F5-B1E5-76BB-FED5C7CAC39F}"/>
          </ac:picMkLst>
        </pc:picChg>
      </pc:sldChg>
      <pc:sldChg chg="addSp delSp modSp new mod ord">
        <pc:chgData name="Marcel van Oijen" userId="535b5bdf4c23b207" providerId="LiveId" clId="{13A487FE-4893-5F25-A2B5-6BBFE7879D51}" dt="2025-09-02T15:03:01.403" v="8754" actId="1036"/>
        <pc:sldMkLst>
          <pc:docMk/>
          <pc:sldMk cId="3307204021" sldId="1180"/>
        </pc:sldMkLst>
        <pc:spChg chg="mod">
          <ac:chgData name="Marcel van Oijen" userId="535b5bdf4c23b207" providerId="LiveId" clId="{13A487FE-4893-5F25-A2B5-6BBFE7879D51}" dt="2025-09-02T14:23:23.119" v="8625" actId="20577"/>
          <ac:spMkLst>
            <pc:docMk/>
            <pc:sldMk cId="3307204021" sldId="1180"/>
            <ac:spMk id="2" creationId="{C90E3CB8-6EFE-F1C2-33EB-965CECCBC266}"/>
          </ac:spMkLst>
        </pc:spChg>
        <pc:spChg chg="add del mod">
          <ac:chgData name="Marcel van Oijen" userId="535b5bdf4c23b207" providerId="LiveId" clId="{13A487FE-4893-5F25-A2B5-6BBFE7879D51}" dt="2025-09-02T14:57:20.572" v="8690" actId="478"/>
          <ac:spMkLst>
            <pc:docMk/>
            <pc:sldMk cId="3307204021" sldId="1180"/>
            <ac:spMk id="13" creationId="{B69A8676-76F9-5A4E-D398-7263E7F0FCBA}"/>
          </ac:spMkLst>
        </pc:spChg>
        <pc:spChg chg="add mod">
          <ac:chgData name="Marcel van Oijen" userId="535b5bdf4c23b207" providerId="LiveId" clId="{13A487FE-4893-5F25-A2B5-6BBFE7879D51}" dt="2025-09-02T15:03:01.403" v="8754" actId="1036"/>
          <ac:spMkLst>
            <pc:docMk/>
            <pc:sldMk cId="3307204021" sldId="1180"/>
            <ac:spMk id="14" creationId="{8E1AC1A7-CC30-5712-74B8-0F9DBF89D12B}"/>
          </ac:spMkLst>
        </pc:spChg>
        <pc:spChg chg="add mod">
          <ac:chgData name="Marcel van Oijen" userId="535b5bdf4c23b207" providerId="LiveId" clId="{13A487FE-4893-5F25-A2B5-6BBFE7879D51}" dt="2025-09-02T15:03:01.403" v="8754" actId="1036"/>
          <ac:spMkLst>
            <pc:docMk/>
            <pc:sldMk cId="3307204021" sldId="1180"/>
            <ac:spMk id="15" creationId="{04A64A8C-0D94-EA9A-BB60-C1C740031539}"/>
          </ac:spMkLst>
        </pc:sp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3" creationId="{DDE68767-3754-4E61-FB8B-0209ACCA82C2}"/>
          </ac:picMkLst>
        </pc:picChg>
        <pc:picChg chg="add del mod">
          <ac:chgData name="Marcel van Oijen" userId="535b5bdf4c23b207" providerId="LiveId" clId="{13A487FE-4893-5F25-A2B5-6BBFE7879D51}" dt="2025-09-02T14:23:26.170" v="8626" actId="478"/>
          <ac:picMkLst>
            <pc:docMk/>
            <pc:sldMk cId="3307204021" sldId="1180"/>
            <ac:picMk id="4" creationId="{E7C99104-3681-A514-12DB-6DC2A721BAD1}"/>
          </ac:picMkLst>
        </pc:picChg>
        <pc:picChg chg="add del mod">
          <ac:chgData name="Marcel van Oijen" userId="535b5bdf4c23b207" providerId="LiveId" clId="{13A487FE-4893-5F25-A2B5-6BBFE7879D51}" dt="2025-09-02T14:23:27.708" v="8627" actId="478"/>
          <ac:picMkLst>
            <pc:docMk/>
            <pc:sldMk cId="3307204021" sldId="1180"/>
            <ac:picMk id="5" creationId="{420D6A3C-3ABE-9B14-4A45-F14E6B5E03F3}"/>
          </ac:picMkLst>
        </pc:picChg>
        <pc:picChg chg="add del mod">
          <ac:chgData name="Marcel van Oijen" userId="535b5bdf4c23b207" providerId="LiveId" clId="{13A487FE-4893-5F25-A2B5-6BBFE7879D51}" dt="2025-09-02T14:43:50.954" v="8634" actId="478"/>
          <ac:picMkLst>
            <pc:docMk/>
            <pc:sldMk cId="3307204021" sldId="1180"/>
            <ac:picMk id="6" creationId="{6E778A60-B9D4-C816-0DA7-F8A1CB0A92BE}"/>
          </ac:picMkLst>
        </pc:picChg>
        <pc:picChg chg="add del mod">
          <ac:chgData name="Marcel van Oijen" userId="535b5bdf4c23b207" providerId="LiveId" clId="{13A487FE-4893-5F25-A2B5-6BBFE7879D51}" dt="2025-09-02T14:53:14.388" v="8668" actId="478"/>
          <ac:picMkLst>
            <pc:docMk/>
            <pc:sldMk cId="3307204021" sldId="1180"/>
            <ac:picMk id="7" creationId="{4F18E37A-8876-FDAA-1416-25A284E4C4F7}"/>
          </ac:picMkLst>
        </pc:pic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8" creationId="{C606DD57-E355-056C-903C-BD6D6526F72A}"/>
          </ac:picMkLst>
        </pc:picChg>
        <pc:picChg chg="add del mod">
          <ac:chgData name="Marcel van Oijen" userId="535b5bdf4c23b207" providerId="LiveId" clId="{13A487FE-4893-5F25-A2B5-6BBFE7879D51}" dt="2025-09-02T14:47:53.028" v="8658" actId="478"/>
          <ac:picMkLst>
            <pc:docMk/>
            <pc:sldMk cId="3307204021" sldId="1180"/>
            <ac:picMk id="9" creationId="{9E49C9FD-F7CC-9BD3-A566-23020729531F}"/>
          </ac:picMkLst>
        </pc:picChg>
        <pc:picChg chg="add del mod">
          <ac:chgData name="Marcel van Oijen" userId="535b5bdf4c23b207" providerId="LiveId" clId="{13A487FE-4893-5F25-A2B5-6BBFE7879D51}" dt="2025-09-02T14:53:11.823" v="8667" actId="478"/>
          <ac:picMkLst>
            <pc:docMk/>
            <pc:sldMk cId="3307204021" sldId="1180"/>
            <ac:picMk id="10" creationId="{52426AD7-16CC-835D-A292-673652C10CA6}"/>
          </ac:picMkLst>
        </pc:picChg>
        <pc:picChg chg="add del mod">
          <ac:chgData name="Marcel van Oijen" userId="535b5bdf4c23b207" providerId="LiveId" clId="{13A487FE-4893-5F25-A2B5-6BBFE7879D51}" dt="2025-09-02T14:53:16.323" v="8669" actId="478"/>
          <ac:picMkLst>
            <pc:docMk/>
            <pc:sldMk cId="3307204021" sldId="1180"/>
            <ac:picMk id="11" creationId="{4931FBB6-126E-FD46-8E05-C02D9B1EC781}"/>
          </ac:picMkLst>
        </pc:picChg>
        <pc:picChg chg="add del mod">
          <ac:chgData name="Marcel van Oijen" userId="535b5bdf4c23b207" providerId="LiveId" clId="{13A487FE-4893-5F25-A2B5-6BBFE7879D51}" dt="2025-09-02T15:00:01.634" v="8710" actId="478"/>
          <ac:picMkLst>
            <pc:docMk/>
            <pc:sldMk cId="3307204021" sldId="1180"/>
            <ac:picMk id="12" creationId="{51F31A12-8747-C6EF-703B-423B96AF0932}"/>
          </ac:picMkLst>
        </pc:pic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16" creationId="{2724301D-2850-B370-3B06-9B4DED0BE5A9}"/>
          </ac:picMkLst>
        </pc:picChg>
      </pc:sldChg>
      <pc:sldChg chg="modSp add mod ord">
        <pc:chgData name="Marcel van Oijen" userId="535b5bdf4c23b207" providerId="LiveId" clId="{13A487FE-4893-5F25-A2B5-6BBFE7879D51}" dt="2025-09-02T15:02:50.631" v="8746" actId="20577"/>
        <pc:sldMkLst>
          <pc:docMk/>
          <pc:sldMk cId="2231332098" sldId="1181"/>
        </pc:sldMkLst>
        <pc:spChg chg="mod">
          <ac:chgData name="Marcel van Oijen" userId="535b5bdf4c23b207" providerId="LiveId" clId="{13A487FE-4893-5F25-A2B5-6BBFE7879D51}" dt="2025-09-02T15:02:50.631" v="8746" actId="20577"/>
          <ac:spMkLst>
            <pc:docMk/>
            <pc:sldMk cId="2231332098" sldId="1181"/>
            <ac:spMk id="246786" creationId="{3B140830-8565-DA3C-3936-2C8A1212BF9A}"/>
          </ac:spMkLst>
        </pc:spChg>
      </pc:sldChg>
      <pc:sldChg chg="addSp delSp modSp new mod">
        <pc:chgData name="Marcel van Oijen" userId="535b5bdf4c23b207" providerId="LiveId" clId="{13A487FE-4893-5F25-A2B5-6BBFE7879D51}" dt="2025-09-02T15:25:41.486" v="8843" actId="1076"/>
        <pc:sldMkLst>
          <pc:docMk/>
          <pc:sldMk cId="1616374828" sldId="1182"/>
        </pc:sldMkLst>
        <pc:spChg chg="mod">
          <ac:chgData name="Marcel van Oijen" userId="535b5bdf4c23b207" providerId="LiveId" clId="{13A487FE-4893-5F25-A2B5-6BBFE7879D51}" dt="2025-09-02T15:13:22.310" v="8835" actId="20577"/>
          <ac:spMkLst>
            <pc:docMk/>
            <pc:sldMk cId="1616374828" sldId="1182"/>
            <ac:spMk id="2" creationId="{CD6EC8B8-8C96-1658-F0CE-215C7C75003B}"/>
          </ac:spMkLst>
        </pc:spChg>
        <pc:picChg chg="add del mod">
          <ac:chgData name="Marcel van Oijen" userId="535b5bdf4c23b207" providerId="LiveId" clId="{13A487FE-4893-5F25-A2B5-6BBFE7879D51}" dt="2025-09-02T15:24:37.938" v="8836" actId="478"/>
          <ac:picMkLst>
            <pc:docMk/>
            <pc:sldMk cId="1616374828" sldId="1182"/>
            <ac:picMk id="3" creationId="{0014C6FF-1C80-F5B8-6D06-CDB424A87A84}"/>
          </ac:picMkLst>
        </pc:picChg>
        <pc:picChg chg="add mod modCrop">
          <ac:chgData name="Marcel van Oijen" userId="535b5bdf4c23b207" providerId="LiveId" clId="{13A487FE-4893-5F25-A2B5-6BBFE7879D51}" dt="2025-09-02T15:25:41.486" v="8843" actId="1076"/>
          <ac:picMkLst>
            <pc:docMk/>
            <pc:sldMk cId="1616374828" sldId="1182"/>
            <ac:picMk id="4" creationId="{AEDFFD98-DA86-183E-A078-0723B69221A9}"/>
          </ac:picMkLst>
        </pc:picChg>
      </pc:sldChg>
      <pc:sldChg chg="addSp delSp modSp new mod modAnim">
        <pc:chgData name="Marcel van Oijen" userId="535b5bdf4c23b207" providerId="LiveId" clId="{13A487FE-4893-5F25-A2B5-6BBFE7879D51}" dt="2025-09-02T16:09:21.283" v="9360" actId="20577"/>
        <pc:sldMkLst>
          <pc:docMk/>
          <pc:sldMk cId="145373627" sldId="1183"/>
        </pc:sldMkLst>
        <pc:spChg chg="mod">
          <ac:chgData name="Marcel van Oijen" userId="535b5bdf4c23b207" providerId="LiveId" clId="{13A487FE-4893-5F25-A2B5-6BBFE7879D51}" dt="2025-09-02T15:27:19.316" v="8882" actId="20577"/>
          <ac:spMkLst>
            <pc:docMk/>
            <pc:sldMk cId="145373627" sldId="1183"/>
            <ac:spMk id="2" creationId="{3E6B6F70-6B07-CB74-1B01-9BBD87DAAEF1}"/>
          </ac:spMkLst>
        </pc:spChg>
        <pc:spChg chg="add mod">
          <ac:chgData name="Marcel van Oijen" userId="535b5bdf4c23b207" providerId="LiveId" clId="{13A487FE-4893-5F25-A2B5-6BBFE7879D51}" dt="2025-09-02T16:06:39.920" v="9358" actId="1035"/>
          <ac:spMkLst>
            <pc:docMk/>
            <pc:sldMk cId="145373627" sldId="1183"/>
            <ac:spMk id="6" creationId="{6CD60777-91EA-2961-F043-56D591022634}"/>
          </ac:spMkLst>
        </pc:spChg>
        <pc:spChg chg="add mod">
          <ac:chgData name="Marcel van Oijen" userId="535b5bdf4c23b207" providerId="LiveId" clId="{13A487FE-4893-5F25-A2B5-6BBFE7879D51}" dt="2025-09-02T16:06:33.486" v="9357" actId="1035"/>
          <ac:spMkLst>
            <pc:docMk/>
            <pc:sldMk cId="145373627" sldId="1183"/>
            <ac:spMk id="7" creationId="{0CAE520F-D2C0-EA32-6A81-6F7F4F22CB43}"/>
          </ac:spMkLst>
        </pc:spChg>
        <pc:spChg chg="add mod">
          <ac:chgData name="Marcel van Oijen" userId="535b5bdf4c23b207" providerId="LiveId" clId="{13A487FE-4893-5F25-A2B5-6BBFE7879D51}" dt="2025-09-02T16:06:29.736" v="9356" actId="1035"/>
          <ac:spMkLst>
            <pc:docMk/>
            <pc:sldMk cId="145373627" sldId="1183"/>
            <ac:spMk id="8" creationId="{FFFB1BD4-A060-50D7-E53C-B8DB84560C0B}"/>
          </ac:spMkLst>
        </pc:spChg>
        <pc:spChg chg="add mod">
          <ac:chgData name="Marcel van Oijen" userId="535b5bdf4c23b207" providerId="LiveId" clId="{13A487FE-4893-5F25-A2B5-6BBFE7879D51}" dt="2025-09-02T16:09:21.283" v="9360" actId="20577"/>
          <ac:spMkLst>
            <pc:docMk/>
            <pc:sldMk cId="145373627" sldId="1183"/>
            <ac:spMk id="11" creationId="{90A1E485-93F4-6F16-24C0-182F82C8EA81}"/>
          </ac:spMkLst>
        </pc:spChg>
        <pc:picChg chg="add mod">
          <ac:chgData name="Marcel van Oijen" userId="535b5bdf4c23b207" providerId="LiveId" clId="{13A487FE-4893-5F25-A2B5-6BBFE7879D51}" dt="2025-09-02T15:51:27.001" v="8959" actId="14100"/>
          <ac:picMkLst>
            <pc:docMk/>
            <pc:sldMk cId="145373627" sldId="1183"/>
            <ac:picMk id="3" creationId="{B0154290-6E2E-67B7-0827-16AFE967BCCE}"/>
          </ac:picMkLst>
        </pc:picChg>
        <pc:picChg chg="add mod">
          <ac:chgData name="Marcel van Oijen" userId="535b5bdf4c23b207" providerId="LiveId" clId="{13A487FE-4893-5F25-A2B5-6BBFE7879D51}" dt="2025-09-02T15:51:32.514" v="8960" actId="14100"/>
          <ac:picMkLst>
            <pc:docMk/>
            <pc:sldMk cId="145373627" sldId="1183"/>
            <ac:picMk id="4" creationId="{CB410DDF-9E9F-4AC5-F756-4388A8EA0BAD}"/>
          </ac:picMkLst>
        </pc:picChg>
        <pc:picChg chg="add del mod">
          <ac:chgData name="Marcel van Oijen" userId="535b5bdf4c23b207" providerId="LiveId" clId="{13A487FE-4893-5F25-A2B5-6BBFE7879D51}" dt="2025-09-02T15:58:41.246" v="9171" actId="478"/>
          <ac:picMkLst>
            <pc:docMk/>
            <pc:sldMk cId="145373627" sldId="1183"/>
            <ac:picMk id="5" creationId="{4E2C2E84-F542-D0F3-DAE3-0994C25B5424}"/>
          </ac:picMkLst>
        </pc:picChg>
        <pc:picChg chg="add mod">
          <ac:chgData name="Marcel van Oijen" userId="535b5bdf4c23b207" providerId="LiveId" clId="{13A487FE-4893-5F25-A2B5-6BBFE7879D51}" dt="2025-09-02T16:03:24.494" v="9342" actId="1036"/>
          <ac:picMkLst>
            <pc:docMk/>
            <pc:sldMk cId="145373627" sldId="1183"/>
            <ac:picMk id="9" creationId="{D3AC7CD1-2A69-0D8B-4C74-DA68A4002F88}"/>
          </ac:picMkLst>
        </pc:picChg>
        <pc:picChg chg="add mod">
          <ac:chgData name="Marcel van Oijen" userId="535b5bdf4c23b207" providerId="LiveId" clId="{13A487FE-4893-5F25-A2B5-6BBFE7879D51}" dt="2025-09-02T15:58:50.210" v="9173" actId="1076"/>
          <ac:picMkLst>
            <pc:docMk/>
            <pc:sldMk cId="145373627" sldId="1183"/>
            <ac:picMk id="10" creationId="{3D296C54-817D-7AC2-886C-1F08D34A960C}"/>
          </ac:picMkLst>
        </pc:picChg>
      </pc:sldChg>
    </pc:docChg>
  </pc:docChgLst>
  <pc:docChgLst>
    <pc:chgData name="Marcel van Oijen" userId="535b5bdf4c23b207" providerId="LiveId" clId="{59A2DDBC-E119-8242-A984-602BD2C394D0}"/>
    <pc:docChg chg="modSld">
      <pc:chgData name="Marcel van Oijen" userId="535b5bdf4c23b207" providerId="LiveId" clId="{59A2DDBC-E119-8242-A984-602BD2C394D0}" dt="2023-01-18T09:51:46.963" v="1" actId="1038"/>
      <pc:docMkLst>
        <pc:docMk/>
      </pc:docMkLst>
      <pc:sldChg chg="modSp mod">
        <pc:chgData name="Marcel van Oijen" userId="535b5bdf4c23b207" providerId="LiveId" clId="{59A2DDBC-E119-8242-A984-602BD2C394D0}" dt="2023-01-18T09:51:46.963" v="1" actId="1038"/>
        <pc:sldMkLst>
          <pc:docMk/>
          <pc:sldMk cId="114395512" sldId="1115"/>
        </pc:sldMkLst>
      </pc:sldChg>
    </pc:docChg>
  </pc:docChgLst>
  <pc:docChgLst>
    <pc:chgData name="Marcel van Oijen" userId="535b5bdf4c23b207" providerId="LiveId" clId="{BB35E463-ED35-6B4E-84C5-9ACB86767493}"/>
    <pc:docChg chg="undo custSel addSld delSld modSld">
      <pc:chgData name="Marcel van Oijen" userId="535b5bdf4c23b207" providerId="LiveId" clId="{BB35E463-ED35-6B4E-84C5-9ACB86767493}" dt="2021-05-05T09:46:12.541" v="65"/>
      <pc:docMkLst>
        <pc:docMk/>
      </pc:docMkLst>
      <pc:sldChg chg="addSp delSp modSp modTransition modAnim">
        <pc:chgData name="Marcel van Oijen" userId="535b5bdf4c23b207" providerId="LiveId" clId="{BB35E463-ED35-6B4E-84C5-9ACB86767493}" dt="2021-05-05T09:16:23.074" v="43"/>
        <pc:sldMkLst>
          <pc:docMk/>
          <pc:sldMk cId="0" sldId="423"/>
        </pc:sldMkLst>
      </pc:sldChg>
      <pc:sldChg chg="addSp delSp modSp mod modTransition modAnim">
        <pc:chgData name="Marcel van Oijen" userId="535b5bdf4c23b207" providerId="LiveId" clId="{BB35E463-ED35-6B4E-84C5-9ACB86767493}" dt="2021-05-05T09:46:12.541" v="65"/>
        <pc:sldMkLst>
          <pc:docMk/>
          <pc:sldMk cId="1168975252" sldId="1093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2642513130" sldId="1094"/>
        </pc:sldMkLst>
      </pc:sldChg>
      <pc:sldChg chg="addSp delSp modSp modTransition modAnim">
        <pc:chgData name="Marcel van Oijen" userId="535b5bdf4c23b207" providerId="LiveId" clId="{BB35E463-ED35-6B4E-84C5-9ACB86767493}" dt="2021-05-05T09:37:40.285" v="54"/>
        <pc:sldMkLst>
          <pc:docMk/>
          <pc:sldMk cId="1998159903" sldId="1096"/>
        </pc:sldMkLst>
      </pc:sldChg>
      <pc:sldChg chg="addSp delSp modSp modTransition modAnim">
        <pc:chgData name="Marcel van Oijen" userId="535b5bdf4c23b207" providerId="LiveId" clId="{BB35E463-ED35-6B4E-84C5-9ACB86767493}" dt="2021-05-05T09:37:40.285" v="54"/>
        <pc:sldMkLst>
          <pc:docMk/>
          <pc:sldMk cId="1584755535" sldId="1097"/>
        </pc:sldMkLst>
      </pc:sldChg>
      <pc:sldChg chg="addSp modSp modTransition">
        <pc:chgData name="Marcel van Oijen" userId="535b5bdf4c23b207" providerId="LiveId" clId="{BB35E463-ED35-6B4E-84C5-9ACB86767493}" dt="2021-05-05T09:37:40.285" v="54"/>
        <pc:sldMkLst>
          <pc:docMk/>
          <pc:sldMk cId="3437010006" sldId="1100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3801486017" sldId="1101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2038845504" sldId="1102"/>
        </pc:sldMkLst>
      </pc:sldChg>
      <pc:sldChg chg="addSp delSp modSp mod modTransition delAnim modAnim">
        <pc:chgData name="Marcel van Oijen" userId="535b5bdf4c23b207" providerId="LiveId" clId="{BB35E463-ED35-6B4E-84C5-9ACB86767493}" dt="2021-05-05T09:28:53.319" v="46"/>
        <pc:sldMkLst>
          <pc:docMk/>
          <pc:sldMk cId="2657962295" sldId="1104"/>
        </pc:sldMkLst>
      </pc:sldChg>
      <pc:sldChg chg="addSp delSp modSp modTransition modAnim">
        <pc:chgData name="Marcel van Oijen" userId="535b5bdf4c23b207" providerId="LiveId" clId="{BB35E463-ED35-6B4E-84C5-9ACB86767493}" dt="2021-05-05T09:30:36.423" v="49"/>
        <pc:sldMkLst>
          <pc:docMk/>
          <pc:sldMk cId="4012929618" sldId="1105"/>
        </pc:sldMkLst>
      </pc:sldChg>
      <pc:sldChg chg="new del">
        <pc:chgData name="Marcel van Oijen" userId="535b5bdf4c23b207" providerId="LiveId" clId="{BB35E463-ED35-6B4E-84C5-9ACB86767493}" dt="2021-05-05T09:40:11.633" v="56" actId="2696"/>
        <pc:sldMkLst>
          <pc:docMk/>
          <pc:sldMk cId="3438907658" sldId="1106"/>
        </pc:sldMkLst>
      </pc:sldChg>
    </pc:docChg>
  </pc:docChgLst>
  <pc:docChgLst>
    <pc:chgData name="Marcel van Oijen" userId="535b5bdf4c23b207" providerId="LiveId" clId="{F83B5A90-60BD-FF44-9A8B-5383BFE0F9ED}"/>
    <pc:docChg chg="undo custSel addSld delSld modSld sldOrd">
      <pc:chgData name="Marcel van Oijen" userId="535b5bdf4c23b207" providerId="LiveId" clId="{F83B5A90-60BD-FF44-9A8B-5383BFE0F9ED}" dt="2025-06-06T09:11:04.185" v="6243" actId="20577"/>
      <pc:docMkLst>
        <pc:docMk/>
      </pc:docMkLst>
      <pc:sldChg chg="modSp mod">
        <pc:chgData name="Marcel van Oijen" userId="535b5bdf4c23b207" providerId="LiveId" clId="{F83B5A90-60BD-FF44-9A8B-5383BFE0F9ED}" dt="2025-05-31T15:10:21.503" v="284" actId="20577"/>
        <pc:sldMkLst>
          <pc:docMk/>
          <pc:sldMk cId="0" sldId="1055"/>
        </pc:sldMkLst>
      </pc:sldChg>
      <pc:sldChg chg="modSp mod">
        <pc:chgData name="Marcel van Oijen" userId="535b5bdf4c23b207" providerId="LiveId" clId="{F83B5A90-60BD-FF44-9A8B-5383BFE0F9ED}" dt="2025-05-31T16:32:21.470" v="642" actId="20577"/>
        <pc:sldMkLst>
          <pc:docMk/>
          <pc:sldMk cId="2431080743" sldId="1063"/>
        </pc:sldMkLst>
      </pc:sldChg>
      <pc:sldChg chg="addSp modSp mod ord">
        <pc:chgData name="Marcel van Oijen" userId="535b5bdf4c23b207" providerId="LiveId" clId="{F83B5A90-60BD-FF44-9A8B-5383BFE0F9ED}" dt="2025-06-04T11:07:21.588" v="4427" actId="20578"/>
        <pc:sldMkLst>
          <pc:docMk/>
          <pc:sldMk cId="826487906" sldId="1073"/>
        </pc:sldMkLst>
      </pc:sldChg>
      <pc:sldChg chg="modSp mod ord">
        <pc:chgData name="Marcel van Oijen" userId="535b5bdf4c23b207" providerId="LiveId" clId="{F83B5A90-60BD-FF44-9A8B-5383BFE0F9ED}" dt="2025-05-31T14:37:34.129" v="17" actId="20577"/>
        <pc:sldMkLst>
          <pc:docMk/>
          <pc:sldMk cId="2678029081" sldId="1082"/>
        </pc:sldMkLst>
      </pc:sldChg>
      <pc:sldChg chg="modSp mod">
        <pc:chgData name="Marcel van Oijen" userId="535b5bdf4c23b207" providerId="LiveId" clId="{F83B5A90-60BD-FF44-9A8B-5383BFE0F9ED}" dt="2025-06-02T15:10:15.877" v="3518" actId="1035"/>
        <pc:sldMkLst>
          <pc:docMk/>
          <pc:sldMk cId="1998159903" sldId="1096"/>
        </pc:sldMkLst>
      </pc:sldChg>
      <pc:sldChg chg="delSp mod delAnim">
        <pc:chgData name="Marcel van Oijen" userId="535b5bdf4c23b207" providerId="LiveId" clId="{F83B5A90-60BD-FF44-9A8B-5383BFE0F9ED}" dt="2025-06-01T10:41:49.161" v="1648" actId="478"/>
        <pc:sldMkLst>
          <pc:docMk/>
          <pc:sldMk cId="3801486017" sldId="1101"/>
        </pc:sldMkLst>
      </pc:sldChg>
      <pc:sldChg chg="addSp delSp modSp mod delAnim">
        <pc:chgData name="Marcel van Oijen" userId="535b5bdf4c23b207" providerId="LiveId" clId="{F83B5A90-60BD-FF44-9A8B-5383BFE0F9ED}" dt="2025-06-06T09:11:04.185" v="6243" actId="20577"/>
        <pc:sldMkLst>
          <pc:docMk/>
          <pc:sldMk cId="1586984852" sldId="1107"/>
        </pc:sldMkLst>
      </pc:sldChg>
      <pc:sldChg chg="modSp mod">
        <pc:chgData name="Marcel van Oijen" userId="535b5bdf4c23b207" providerId="LiveId" clId="{F83B5A90-60BD-FF44-9A8B-5383BFE0F9ED}" dt="2025-05-31T14:41:22.509" v="57" actId="20577"/>
        <pc:sldMkLst>
          <pc:docMk/>
          <pc:sldMk cId="607501651" sldId="1108"/>
        </pc:sldMkLst>
      </pc:sldChg>
      <pc:sldChg chg="addSp delSp modSp del mod">
        <pc:chgData name="Marcel van Oijen" userId="535b5bdf4c23b207" providerId="LiveId" clId="{F83B5A90-60BD-FF44-9A8B-5383BFE0F9ED}" dt="2025-06-02T08:34:56.962" v="1661" actId="2696"/>
        <pc:sldMkLst>
          <pc:docMk/>
          <pc:sldMk cId="4097059109" sldId="1109"/>
        </pc:sldMkLst>
      </pc:sldChg>
      <pc:sldChg chg="del">
        <pc:chgData name="Marcel van Oijen" userId="535b5bdf4c23b207" providerId="LiveId" clId="{F83B5A90-60BD-FF44-9A8B-5383BFE0F9ED}" dt="2025-06-02T08:23:02.426" v="1650" actId="2696"/>
        <pc:sldMkLst>
          <pc:docMk/>
          <pc:sldMk cId="2394597977" sldId="1110"/>
        </pc:sldMkLst>
      </pc:sldChg>
      <pc:sldChg chg="modSp mod">
        <pc:chgData name="Marcel van Oijen" userId="535b5bdf4c23b207" providerId="LiveId" clId="{F83B5A90-60BD-FF44-9A8B-5383BFE0F9ED}" dt="2025-06-06T08:58:48.358" v="6239" actId="20577"/>
        <pc:sldMkLst>
          <pc:docMk/>
          <pc:sldMk cId="3816427177" sldId="1116"/>
        </pc:sldMkLst>
      </pc:sldChg>
      <pc:sldChg chg="delSp modSp mod modAnim">
        <pc:chgData name="Marcel van Oijen" userId="535b5bdf4c23b207" providerId="LiveId" clId="{F83B5A90-60BD-FF44-9A8B-5383BFE0F9ED}" dt="2025-06-01T09:33:40.276" v="652" actId="1038"/>
        <pc:sldMkLst>
          <pc:docMk/>
          <pc:sldMk cId="2199849275" sldId="1128"/>
        </pc:sldMkLst>
      </pc:sldChg>
      <pc:sldChg chg="modSp mod">
        <pc:chgData name="Marcel van Oijen" userId="535b5bdf4c23b207" providerId="LiveId" clId="{F83B5A90-60BD-FF44-9A8B-5383BFE0F9ED}" dt="2025-06-02T10:12:04.592" v="1741" actId="20577"/>
        <pc:sldMkLst>
          <pc:docMk/>
          <pc:sldMk cId="184801221" sldId="1129"/>
        </pc:sldMkLst>
      </pc:sldChg>
      <pc:sldChg chg="ord">
        <pc:chgData name="Marcel van Oijen" userId="535b5bdf4c23b207" providerId="LiveId" clId="{F83B5A90-60BD-FF44-9A8B-5383BFE0F9ED}" dt="2025-05-31T14:29:39.844" v="1" actId="20578"/>
        <pc:sldMkLst>
          <pc:docMk/>
          <pc:sldMk cId="303225408" sldId="1133"/>
        </pc:sldMkLst>
      </pc:sldChg>
      <pc:sldChg chg="modSp mod">
        <pc:chgData name="Marcel van Oijen" userId="535b5bdf4c23b207" providerId="LiveId" clId="{F83B5A90-60BD-FF44-9A8B-5383BFE0F9ED}" dt="2025-05-31T14:40:09.116" v="53" actId="20577"/>
        <pc:sldMkLst>
          <pc:docMk/>
          <pc:sldMk cId="2284699978" sldId="1134"/>
        </pc:sldMkLst>
      </pc:sldChg>
      <pc:sldChg chg="modSp mod">
        <pc:chgData name="Marcel van Oijen" userId="535b5bdf4c23b207" providerId="LiveId" clId="{F83B5A90-60BD-FF44-9A8B-5383BFE0F9ED}" dt="2025-06-04T16:35:04.939" v="6208" actId="20577"/>
        <pc:sldMkLst>
          <pc:docMk/>
          <pc:sldMk cId="3927090599" sldId="1135"/>
        </pc:sldMkLst>
      </pc:sldChg>
      <pc:sldChg chg="addSp delSp modSp new mod">
        <pc:chgData name="Marcel van Oijen" userId="535b5bdf4c23b207" providerId="LiveId" clId="{F83B5A90-60BD-FF44-9A8B-5383BFE0F9ED}" dt="2025-06-01T10:13:13.006" v="1279" actId="1037"/>
        <pc:sldMkLst>
          <pc:docMk/>
          <pc:sldMk cId="2830902514" sldId="1139"/>
        </pc:sldMkLst>
      </pc:sldChg>
      <pc:sldChg chg="delSp modSp add mod">
        <pc:chgData name="Marcel van Oijen" userId="535b5bdf4c23b207" providerId="LiveId" clId="{F83B5A90-60BD-FF44-9A8B-5383BFE0F9ED}" dt="2025-06-01T10:15:02.037" v="1328" actId="13926"/>
        <pc:sldMkLst>
          <pc:docMk/>
          <pc:sldMk cId="2850772319" sldId="1140"/>
        </pc:sldMkLst>
      </pc:sldChg>
      <pc:sldChg chg="addSp delSp modSp add mod">
        <pc:chgData name="Marcel van Oijen" userId="535b5bdf4c23b207" providerId="LiveId" clId="{F83B5A90-60BD-FF44-9A8B-5383BFE0F9ED}" dt="2025-06-01T10:16:17.621" v="1339" actId="1076"/>
        <pc:sldMkLst>
          <pc:docMk/>
          <pc:sldMk cId="1568134619" sldId="1141"/>
        </pc:sldMkLst>
      </pc:sldChg>
      <pc:sldChg chg="new del">
        <pc:chgData name="Marcel van Oijen" userId="535b5bdf4c23b207" providerId="LiveId" clId="{F83B5A90-60BD-FF44-9A8B-5383BFE0F9ED}" dt="2025-06-01T10:17:19.250" v="1341" actId="2696"/>
        <pc:sldMkLst>
          <pc:docMk/>
          <pc:sldMk cId="2419084042" sldId="1142"/>
        </pc:sldMkLst>
      </pc:sldChg>
      <pc:sldChg chg="addSp delSp modSp add mod ord">
        <pc:chgData name="Marcel van Oijen" userId="535b5bdf4c23b207" providerId="LiveId" clId="{F83B5A90-60BD-FF44-9A8B-5383BFE0F9ED}" dt="2025-06-01T10:30:14.776" v="1638" actId="13926"/>
        <pc:sldMkLst>
          <pc:docMk/>
          <pc:sldMk cId="3559532749" sldId="1142"/>
        </pc:sldMkLst>
      </pc:sldChg>
      <pc:sldChg chg="delSp modSp add mod">
        <pc:chgData name="Marcel van Oijen" userId="535b5bdf4c23b207" providerId="LiveId" clId="{F83B5A90-60BD-FF44-9A8B-5383BFE0F9ED}" dt="2025-06-01T10:23:54.872" v="1460" actId="1076"/>
        <pc:sldMkLst>
          <pc:docMk/>
          <pc:sldMk cId="1986535945" sldId="1143"/>
        </pc:sldMkLst>
      </pc:sldChg>
      <pc:sldChg chg="addSp modSp new mod">
        <pc:chgData name="Marcel van Oijen" userId="535b5bdf4c23b207" providerId="LiveId" clId="{F83B5A90-60BD-FF44-9A8B-5383BFE0F9ED}" dt="2025-06-01T10:24:46.543" v="1467"/>
        <pc:sldMkLst>
          <pc:docMk/>
          <pc:sldMk cId="3943026512" sldId="1144"/>
        </pc:sldMkLst>
      </pc:sldChg>
      <pc:sldChg chg="delSp modSp add mod">
        <pc:chgData name="Marcel van Oijen" userId="535b5bdf4c23b207" providerId="LiveId" clId="{F83B5A90-60BD-FF44-9A8B-5383BFE0F9ED}" dt="2025-06-01T10:30:32.486" v="1640" actId="20577"/>
        <pc:sldMkLst>
          <pc:docMk/>
          <pc:sldMk cId="3246381731" sldId="1145"/>
        </pc:sldMkLst>
      </pc:sldChg>
      <pc:sldChg chg="addSp modSp new mod">
        <pc:chgData name="Marcel van Oijen" userId="535b5bdf4c23b207" providerId="LiveId" clId="{F83B5A90-60BD-FF44-9A8B-5383BFE0F9ED}" dt="2025-06-01T10:32:16.697" v="1644"/>
        <pc:sldMkLst>
          <pc:docMk/>
          <pc:sldMk cId="270216759" sldId="1146"/>
        </pc:sldMkLst>
      </pc:sldChg>
      <pc:sldChg chg="modSp add mod">
        <pc:chgData name="Marcel van Oijen" userId="535b5bdf4c23b207" providerId="LiveId" clId="{F83B5A90-60BD-FF44-9A8B-5383BFE0F9ED}" dt="2025-06-01T10:37:46.786" v="1647" actId="20577"/>
        <pc:sldMkLst>
          <pc:docMk/>
          <pc:sldMk cId="404685844" sldId="1147"/>
        </pc:sldMkLst>
      </pc:sldChg>
      <pc:sldChg chg="addSp modSp new del mod">
        <pc:chgData name="Marcel van Oijen" userId="535b5bdf4c23b207" providerId="LiveId" clId="{F83B5A90-60BD-FF44-9A8B-5383BFE0F9ED}" dt="2025-06-02T08:34:50.030" v="1660" actId="2696"/>
        <pc:sldMkLst>
          <pc:docMk/>
          <pc:sldMk cId="1265004997" sldId="1148"/>
        </pc:sldMkLst>
      </pc:sldChg>
      <pc:sldChg chg="addSp modSp new mod modAnim">
        <pc:chgData name="Marcel van Oijen" userId="535b5bdf4c23b207" providerId="LiveId" clId="{F83B5A90-60BD-FF44-9A8B-5383BFE0F9ED}" dt="2025-06-02T10:06:40.812" v="1722"/>
        <pc:sldMkLst>
          <pc:docMk/>
          <pc:sldMk cId="3206162135" sldId="1148"/>
        </pc:sldMkLst>
      </pc:sldChg>
      <pc:sldChg chg="addSp modSp new mod">
        <pc:chgData name="Marcel van Oijen" userId="535b5bdf4c23b207" providerId="LiveId" clId="{F83B5A90-60BD-FF44-9A8B-5383BFE0F9ED}" dt="2025-06-02T10:04:29.678" v="1717"/>
        <pc:sldMkLst>
          <pc:docMk/>
          <pc:sldMk cId="592246257" sldId="1149"/>
        </pc:sldMkLst>
      </pc:sldChg>
      <pc:sldChg chg="addSp modSp new del mod ord">
        <pc:chgData name="Marcel van Oijen" userId="535b5bdf4c23b207" providerId="LiveId" clId="{F83B5A90-60BD-FF44-9A8B-5383BFE0F9ED}" dt="2025-06-02T10:02:14.208" v="1668" actId="2696"/>
        <pc:sldMkLst>
          <pc:docMk/>
          <pc:sldMk cId="1994293772" sldId="1149"/>
        </pc:sldMkLst>
      </pc:sldChg>
      <pc:sldChg chg="addSp delSp modSp new mod delAnim modAnim">
        <pc:chgData name="Marcel van Oijen" userId="535b5bdf4c23b207" providerId="LiveId" clId="{F83B5A90-60BD-FF44-9A8B-5383BFE0F9ED}" dt="2025-06-04T11:31:23.949" v="4473"/>
        <pc:sldMkLst>
          <pc:docMk/>
          <pc:sldMk cId="2983775563" sldId="1150"/>
        </pc:sldMkLst>
      </pc:sldChg>
      <pc:sldChg chg="addSp delSp modSp new mod ord modAnim">
        <pc:chgData name="Marcel van Oijen" userId="535b5bdf4c23b207" providerId="LiveId" clId="{F83B5A90-60BD-FF44-9A8B-5383BFE0F9ED}" dt="2025-06-04T11:33:12.077" v="4474" actId="20578"/>
        <pc:sldMkLst>
          <pc:docMk/>
          <pc:sldMk cId="2566436409" sldId="1151"/>
        </pc:sldMkLst>
      </pc:sldChg>
      <pc:sldChg chg="addSp delSp modSp new mod">
        <pc:chgData name="Marcel van Oijen" userId="535b5bdf4c23b207" providerId="LiveId" clId="{F83B5A90-60BD-FF44-9A8B-5383BFE0F9ED}" dt="2025-06-02T11:27:36.787" v="2535" actId="14100"/>
        <pc:sldMkLst>
          <pc:docMk/>
          <pc:sldMk cId="3595751103" sldId="1152"/>
        </pc:sldMkLst>
      </pc:sldChg>
      <pc:sldChg chg="addSp modSp new mod">
        <pc:chgData name="Marcel van Oijen" userId="535b5bdf4c23b207" providerId="LiveId" clId="{F83B5A90-60BD-FF44-9A8B-5383BFE0F9ED}" dt="2025-06-02T11:44:00.703" v="2714" actId="1036"/>
        <pc:sldMkLst>
          <pc:docMk/>
          <pc:sldMk cId="1811603852" sldId="1153"/>
        </pc:sldMkLst>
      </pc:sldChg>
      <pc:sldChg chg="addSp delSp modSp add mod">
        <pc:chgData name="Marcel van Oijen" userId="535b5bdf4c23b207" providerId="LiveId" clId="{F83B5A90-60BD-FF44-9A8B-5383BFE0F9ED}" dt="2025-06-04T10:31:15.267" v="4323" actId="20577"/>
        <pc:sldMkLst>
          <pc:docMk/>
          <pc:sldMk cId="1707468946" sldId="1154"/>
        </pc:sldMkLst>
      </pc:sldChg>
      <pc:sldChg chg="addSp delSp modSp new mod modAnim">
        <pc:chgData name="Marcel van Oijen" userId="535b5bdf4c23b207" providerId="LiveId" clId="{F83B5A90-60BD-FF44-9A8B-5383BFE0F9ED}" dt="2025-06-02T15:26:43.644" v="3763"/>
        <pc:sldMkLst>
          <pc:docMk/>
          <pc:sldMk cId="1723620061" sldId="1155"/>
        </pc:sldMkLst>
      </pc:sldChg>
      <pc:sldChg chg="addSp delSp modSp add mod ord delAnim modAnim">
        <pc:chgData name="Marcel van Oijen" userId="535b5bdf4c23b207" providerId="LiveId" clId="{F83B5A90-60BD-FF44-9A8B-5383BFE0F9ED}" dt="2025-06-02T15:34:09.233" v="3818" actId="20578"/>
        <pc:sldMkLst>
          <pc:docMk/>
          <pc:sldMk cId="2813921568" sldId="1156"/>
        </pc:sldMkLst>
      </pc:sldChg>
      <pc:sldChg chg="modSp add mod">
        <pc:chgData name="Marcel van Oijen" userId="535b5bdf4c23b207" providerId="LiveId" clId="{F83B5A90-60BD-FF44-9A8B-5383BFE0F9ED}" dt="2025-06-04T16:26:10.756" v="5827" actId="20577"/>
        <pc:sldMkLst>
          <pc:docMk/>
          <pc:sldMk cId="302097910" sldId="1157"/>
        </pc:sldMkLst>
      </pc:sldChg>
      <pc:sldChg chg="addSp delSp modSp new mod ord">
        <pc:chgData name="Marcel van Oijen" userId="535b5bdf4c23b207" providerId="LiveId" clId="{F83B5A90-60BD-FF44-9A8B-5383BFE0F9ED}" dt="2025-06-04T11:07:12.870" v="4426" actId="20578"/>
        <pc:sldMkLst>
          <pc:docMk/>
          <pc:sldMk cId="2577862903" sldId="1158"/>
        </pc:sldMkLst>
      </pc:sldChg>
      <pc:sldChg chg="addSp modSp new mod">
        <pc:chgData name="Marcel van Oijen" userId="535b5bdf4c23b207" providerId="LiveId" clId="{F83B5A90-60BD-FF44-9A8B-5383BFE0F9ED}" dt="2025-06-04T13:54:02.795" v="4699" actId="20577"/>
        <pc:sldMkLst>
          <pc:docMk/>
          <pc:sldMk cId="904399479" sldId="1159"/>
        </pc:sldMkLst>
      </pc:sldChg>
      <pc:sldChg chg="addSp modSp new mod">
        <pc:chgData name="Marcel van Oijen" userId="535b5bdf4c23b207" providerId="LiveId" clId="{F83B5A90-60BD-FF44-9A8B-5383BFE0F9ED}" dt="2025-06-04T14:43:03.216" v="4741" actId="1076"/>
        <pc:sldMkLst>
          <pc:docMk/>
          <pc:sldMk cId="3487001267" sldId="1160"/>
        </pc:sldMkLst>
      </pc:sldChg>
      <pc:sldChg chg="addSp delSp modSp new mod">
        <pc:chgData name="Marcel van Oijen" userId="535b5bdf4c23b207" providerId="LiveId" clId="{F83B5A90-60BD-FF44-9A8B-5383BFE0F9ED}" dt="2025-06-04T15:24:13.178" v="5247" actId="14100"/>
        <pc:sldMkLst>
          <pc:docMk/>
          <pc:sldMk cId="2314187913" sldId="1161"/>
        </pc:sldMkLst>
      </pc:sldChg>
      <pc:sldChg chg="addSp delSp modSp new mod">
        <pc:chgData name="Marcel van Oijen" userId="535b5bdf4c23b207" providerId="LiveId" clId="{F83B5A90-60BD-FF44-9A8B-5383BFE0F9ED}" dt="2025-06-04T15:48:29.189" v="5374" actId="1076"/>
        <pc:sldMkLst>
          <pc:docMk/>
          <pc:sldMk cId="1006099260" sldId="1162"/>
        </pc:sldMkLst>
      </pc:sldChg>
      <pc:sldChg chg="addSp delSp modSp new mod">
        <pc:chgData name="Marcel van Oijen" userId="535b5bdf4c23b207" providerId="LiveId" clId="{F83B5A90-60BD-FF44-9A8B-5383BFE0F9ED}" dt="2025-06-04T16:08:23.332" v="5799" actId="1037"/>
        <pc:sldMkLst>
          <pc:docMk/>
          <pc:sldMk cId="1518495748" sldId="1163"/>
        </pc:sldMkLst>
      </pc:sldChg>
      <pc:sldChg chg="addSp delSp modSp add mod">
        <pc:chgData name="Marcel van Oijen" userId="535b5bdf4c23b207" providerId="LiveId" clId="{F83B5A90-60BD-FF44-9A8B-5383BFE0F9ED}" dt="2025-06-04T16:08:53.349" v="5808" actId="14100"/>
        <pc:sldMkLst>
          <pc:docMk/>
          <pc:sldMk cId="2003750743" sldId="1164"/>
        </pc:sldMkLst>
      </pc:sldChg>
      <pc:sldChg chg="delSp add del mod">
        <pc:chgData name="Marcel van Oijen" userId="535b5bdf4c23b207" providerId="LiveId" clId="{F83B5A90-60BD-FF44-9A8B-5383BFE0F9ED}" dt="2025-06-04T16:01:58.710" v="5550" actId="2696"/>
        <pc:sldMkLst>
          <pc:docMk/>
          <pc:sldMk cId="2490505671" sldId="1164"/>
        </pc:sldMkLst>
      </pc:sldChg>
      <pc:sldChg chg="addSp modSp new mod">
        <pc:chgData name="Marcel van Oijen" userId="535b5bdf4c23b207" providerId="LiveId" clId="{F83B5A90-60BD-FF44-9A8B-5383BFE0F9ED}" dt="2025-06-04T16:32:07.439" v="6203" actId="20577"/>
        <pc:sldMkLst>
          <pc:docMk/>
          <pc:sldMk cId="3343165246" sldId="11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3875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13875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91E017D9-C49B-439F-8CC7-92B379EE20D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82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62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0163" y="0"/>
            <a:ext cx="29162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62000"/>
            <a:ext cx="4978400" cy="3733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724400"/>
            <a:ext cx="49911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62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0163" y="9372600"/>
            <a:ext cx="29162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D7D9007-295C-4194-9FEB-99A2238471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1376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87F73-54B8-3030-572D-1FA58B0E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A41EC2E0-48C0-8520-9762-7AEA96E859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1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9D13093-1F02-7156-68A7-45F2C7BC71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76E8D9D4-975E-DC40-B80A-01DB99EE92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73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5AB7E-3DEE-7CD4-6EF2-D31C8F707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4C592E4F-4FD4-2B69-EA1C-6860CFD46E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3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0ECD3AA-EE59-76DD-9399-F00C0EFCFA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4DB7624-3D3A-F03C-4527-6AA539826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443AD-8A42-E0F5-CFD3-227F19675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D34B3C13-4BA8-034D-53DC-3657F59497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60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EC1FCD7-0A87-0679-D02C-A428FA4080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FFEBDC8-DDCC-EA54-EF12-1011BC10E6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97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6397B-11DB-BE7E-C967-4FA541CE2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F2AB3F58-A919-1513-E174-4CF17D7D72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61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90CF826-61C4-871D-F167-4A2D444FAB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4EFF584-54F8-44EF-E6B6-FC54D538DB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69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175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flipV="1">
            <a:off x="685800" y="5737225"/>
            <a:ext cx="1905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smtClean="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  <p:pic>
        <p:nvPicPr>
          <p:cNvPr id="1031" name="Picture 7" descr="CEHlogo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 rot="10800000" flipH="1" flipV="1">
            <a:off x="138113" y="6310313"/>
            <a:ext cx="20129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o-apps.thuenen.de/apps/wze/" TargetMode="External"/><Relationship Id="rId2" Type="http://schemas.openxmlformats.org/officeDocument/2006/relationships/hyperlink" Target="https://www.umweltbundesamt.de/daten/klima/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4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49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5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51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66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67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75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96BDB-D97B-2445-849C-43F84EF41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E15B1EEC-4B00-6247-6044-686A213034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33" y="1063789"/>
            <a:ext cx="7111567" cy="926743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dirty="0">
                <a:effectLst/>
              </a:rPr>
              <a:t>Probabilistic Risk Analysis (PRA) and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Bayesian Decision Theory (BDT)</a:t>
            </a:r>
            <a:endParaRPr lang="en-GB" sz="2600" b="0" dirty="0">
              <a:latin typeface="Tahoma" pitchFamily="34" charset="0"/>
            </a:endParaRPr>
          </a:p>
        </p:txBody>
      </p:sp>
      <p:sp>
        <p:nvSpPr>
          <p:cNvPr id="16387" name="Text Box 966">
            <a:extLst>
              <a:ext uri="{FF2B5EF4-FFF2-40B4-BE49-F238E27FC236}">
                <a16:creationId xmlns:a16="http://schemas.microsoft.com/office/drawing/2014/main" id="{46D59BA0-EEAB-CC35-EA97-BD0D98BF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897" y="2553369"/>
            <a:ext cx="4030230" cy="2554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r>
              <a:rPr lang="en-GB" sz="1600" b="0" dirty="0"/>
              <a:t>Marcel van Oijen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(Independent scientist,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Edinburgh, U.K.)</a:t>
            </a:r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r>
              <a:rPr lang="en-GB" sz="1600" b="0" dirty="0"/>
              <a:t>Mark Brewer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(Biomathematics and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Statistics Scotland)</a:t>
            </a:r>
          </a:p>
        </p:txBody>
      </p:sp>
      <p:pic>
        <p:nvPicPr>
          <p:cNvPr id="13" name="Picture 12" descr="A picture containing refrigerator&#10;&#10;Description generated with very high confidence">
            <a:extLst>
              <a:ext uri="{FF2B5EF4-FFF2-40B4-BE49-F238E27FC236}">
                <a16:creationId xmlns:a16="http://schemas.microsoft.com/office/drawing/2014/main" id="{3B36177E-ACBF-74D0-BD27-1EF742FC0F0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017" b="-14639"/>
          <a:stretch/>
        </p:blipFill>
        <p:spPr bwMode="auto">
          <a:xfrm>
            <a:off x="5179433" y="4129566"/>
            <a:ext cx="844160" cy="10368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2330B919-EF00-4E0C-48A4-44E224CE3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998999" y="28163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238CF-A125-6ED6-2551-31466FE42E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6400" y="28800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C76759-AF30-754B-4881-37B247BB7D97}"/>
              </a:ext>
            </a:extLst>
          </p:cNvPr>
          <p:cNvSpPr txBox="1"/>
          <p:nvPr/>
        </p:nvSpPr>
        <p:spPr>
          <a:xfrm>
            <a:off x="3037135" y="48316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6D308-1A1F-A8FC-A764-942860A69257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EEC90-3563-5213-64E4-B0D92A7581A7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441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6F70-6B07-CB74-1B01-9BBD87DA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PRA: basic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54290-6E2E-67B7-0827-16AFE967B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28" y="1141467"/>
            <a:ext cx="2736622" cy="322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410DDF-9E9F-4AC5-F756-4388A8EA0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0" y="1829809"/>
            <a:ext cx="2039949" cy="300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60777-91EA-2961-F043-56D591022634}"/>
              </a:ext>
            </a:extLst>
          </p:cNvPr>
          <p:cNvSpPr txBox="1"/>
          <p:nvPr/>
        </p:nvSpPr>
        <p:spPr>
          <a:xfrm>
            <a:off x="4322020" y="1111456"/>
            <a:ext cx="3032651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Standard definition of </a:t>
            </a:r>
            <a:r>
              <a:rPr lang="en-US" sz="1800" b="0" i="1" dirty="0">
                <a:solidFill>
                  <a:srgbClr val="FF0000"/>
                </a:solidFill>
              </a:rPr>
              <a:t>risk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E520F-D2C0-EA32-6A81-6F7F4F22CB43}"/>
              </a:ext>
            </a:extLst>
          </p:cNvPr>
          <p:cNvSpPr txBox="1"/>
          <p:nvPr/>
        </p:nvSpPr>
        <p:spPr>
          <a:xfrm>
            <a:off x="4322020" y="1788920"/>
            <a:ext cx="4558843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Standard definition of </a:t>
            </a:r>
            <a:r>
              <a:rPr lang="en-US" sz="1800" b="0" i="1" dirty="0">
                <a:solidFill>
                  <a:srgbClr val="FF0000"/>
                </a:solidFill>
              </a:rPr>
              <a:t>hazard probability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B1BD4-A060-50D7-E53C-B8DB84560C0B}"/>
              </a:ext>
            </a:extLst>
          </p:cNvPr>
          <p:cNvSpPr txBox="1"/>
          <p:nvPr/>
        </p:nvSpPr>
        <p:spPr>
          <a:xfrm>
            <a:off x="4322020" y="2453228"/>
            <a:ext cx="3723384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Logical definition of </a:t>
            </a:r>
            <a:r>
              <a:rPr lang="en-US" sz="1800" b="0" i="1" dirty="0">
                <a:solidFill>
                  <a:srgbClr val="FF0000"/>
                </a:solidFill>
              </a:rPr>
              <a:t>vulnerability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C7CD1-2A69-0D8B-4C74-DA68A4002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526" y="3156990"/>
            <a:ext cx="7241192" cy="121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296C54-817D-7AC2-886C-1F08D34A9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8" y="2472962"/>
            <a:ext cx="1704176" cy="315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1E485-93F4-6F16-24C0-182F82C8EA81}"/>
              </a:ext>
            </a:extLst>
          </p:cNvPr>
          <p:cNvSpPr txBox="1"/>
          <p:nvPr/>
        </p:nvSpPr>
        <p:spPr>
          <a:xfrm>
            <a:off x="624310" y="5032056"/>
            <a:ext cx="7919408" cy="64633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i="1" dirty="0">
                <a:solidFill>
                  <a:srgbClr val="FF0000"/>
                </a:solidFill>
              </a:rPr>
              <a:t>Vulnerability (V)</a:t>
            </a:r>
            <a:r>
              <a:rPr lang="en-US" sz="1800" b="0" i="1" dirty="0">
                <a:solidFill>
                  <a:schemeClr val="accent2"/>
                </a:solidFill>
              </a:rPr>
              <a:t> is the difference in expected system performance (</a:t>
            </a:r>
            <a:r>
              <a:rPr lang="en-US" sz="1800" b="0" i="1" dirty="0">
                <a:solidFill>
                  <a:srgbClr val="FF0000"/>
                </a:solidFill>
              </a:rPr>
              <a:t>E[z|.]</a:t>
            </a:r>
            <a:r>
              <a:rPr lang="en-US" sz="1800" b="0" i="1" dirty="0">
                <a:solidFill>
                  <a:schemeClr val="accent2"/>
                </a:solidFill>
              </a:rPr>
              <a:t>) between non-hazardous (</a:t>
            </a:r>
            <a:r>
              <a:rPr lang="en-US" sz="1800" b="0" i="1" dirty="0">
                <a:solidFill>
                  <a:srgbClr val="FF0000"/>
                </a:solidFill>
              </a:rPr>
              <a:t>¬H</a:t>
            </a:r>
            <a:r>
              <a:rPr lang="en-US" sz="1800" b="0" i="1" dirty="0">
                <a:solidFill>
                  <a:schemeClr val="accent2"/>
                </a:solidFill>
              </a:rPr>
              <a:t>) and hazardous conditions (</a:t>
            </a:r>
            <a:r>
              <a:rPr lang="en-US" sz="1800" b="0" i="1">
                <a:solidFill>
                  <a:srgbClr val="FF0000"/>
                </a:solidFill>
              </a:rPr>
              <a:t>H</a:t>
            </a:r>
            <a:r>
              <a:rPr lang="en-US" sz="1800" b="0" i="1">
                <a:solidFill>
                  <a:schemeClr val="accent2"/>
                </a:solidFill>
              </a:rPr>
              <a:t>).</a:t>
            </a:r>
            <a:endParaRPr lang="en-US" sz="1800" b="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Data needs are minimal for basic PRA</a:t>
            </a:r>
          </a:p>
        </p:txBody>
      </p:sp>
      <p:pic>
        <p:nvPicPr>
          <p:cNvPr id="46083" name="Picture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462088"/>
            <a:ext cx="3829050" cy="457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4" name="TextBox 7"/>
          <p:cNvSpPr txBox="1">
            <a:spLocks noChangeArrowheads="1"/>
          </p:cNvSpPr>
          <p:nvPr/>
        </p:nvSpPr>
        <p:spPr bwMode="auto">
          <a:xfrm>
            <a:off x="255588" y="860425"/>
            <a:ext cx="1693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000"/>
              <a:t>Cause</a:t>
            </a:r>
            <a:endParaRPr lang="en-GB" altLang="en-US"/>
          </a:p>
        </p:txBody>
      </p:sp>
      <p:sp>
        <p:nvSpPr>
          <p:cNvPr id="46085" name="TextBox 8"/>
          <p:cNvSpPr txBox="1">
            <a:spLocks noChangeArrowheads="1"/>
          </p:cNvSpPr>
          <p:nvPr/>
        </p:nvSpPr>
        <p:spPr bwMode="auto">
          <a:xfrm>
            <a:off x="2020888" y="850900"/>
            <a:ext cx="18383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000"/>
              <a:t>Effect</a:t>
            </a:r>
            <a:endParaRPr lang="en-GB" altLang="en-US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501900" y="2165350"/>
            <a:ext cx="6421438" cy="3751263"/>
            <a:chOff x="2501154" y="2164976"/>
            <a:chExt cx="6422744" cy="3751730"/>
          </a:xfrm>
        </p:grpSpPr>
        <p:sp>
          <p:nvSpPr>
            <p:cNvPr id="46090" name="Rectangle 5"/>
            <p:cNvSpPr>
              <a:spLocks noChangeArrowheads="1"/>
            </p:cNvSpPr>
            <p:nvPr/>
          </p:nvSpPr>
          <p:spPr bwMode="auto">
            <a:xfrm>
              <a:off x="4058215" y="3114862"/>
              <a:ext cx="4865683" cy="338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i="1"/>
                <a:t>“Hazardous conditions” = “rainfall &lt;= 2 mm d</a:t>
              </a:r>
              <a:r>
                <a:rPr lang="en-US" altLang="en-US" sz="1600" i="1" baseline="30000"/>
                <a:t>-1</a:t>
              </a:r>
              <a:r>
                <a:rPr lang="en-US" altLang="en-US" sz="1600" i="1"/>
                <a:t>”</a:t>
              </a:r>
              <a:endParaRPr lang="en-GB" altLang="en-US" sz="1600" i="1"/>
            </a:p>
          </p:txBody>
        </p:sp>
        <p:sp>
          <p:nvSpPr>
            <p:cNvPr id="46091" name="Oval 9"/>
            <p:cNvSpPr>
              <a:spLocks noChangeArrowheads="1"/>
            </p:cNvSpPr>
            <p:nvPr/>
          </p:nvSpPr>
          <p:spPr bwMode="auto">
            <a:xfrm>
              <a:off x="2501154" y="2164976"/>
              <a:ext cx="753035" cy="115644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092" name="Oval 10"/>
            <p:cNvSpPr>
              <a:spLocks noChangeArrowheads="1"/>
            </p:cNvSpPr>
            <p:nvPr/>
          </p:nvSpPr>
          <p:spPr bwMode="auto">
            <a:xfrm>
              <a:off x="2519084" y="3366242"/>
              <a:ext cx="753035" cy="2550464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algn="ctr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008438" y="3762375"/>
            <a:ext cx="4657725" cy="1327150"/>
            <a:chOff x="4008905" y="5308624"/>
            <a:chExt cx="4658045" cy="1327960"/>
          </a:xfrm>
        </p:grpSpPr>
        <p:sp>
          <p:nvSpPr>
            <p:cNvPr id="46088" name="Rectangle 3"/>
            <p:cNvSpPr>
              <a:spLocks noChangeArrowheads="1"/>
            </p:cNvSpPr>
            <p:nvPr/>
          </p:nvSpPr>
          <p:spPr bwMode="auto">
            <a:xfrm>
              <a:off x="4393089" y="5308624"/>
              <a:ext cx="4273861" cy="1324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chemeClr val="accent2"/>
                  </a:solidFill>
                </a:rPr>
                <a:t>E(</a:t>
              </a:r>
              <a:r>
                <a:rPr lang="en-US" altLang="en-US" sz="1600" i="1" dirty="0" err="1">
                  <a:solidFill>
                    <a:schemeClr val="accent2"/>
                  </a:solidFill>
                </a:rPr>
                <a:t>sys</a:t>
              </a:r>
              <a:r>
                <a:rPr lang="en-US" altLang="en-US" sz="1600" dirty="0" err="1">
                  <a:solidFill>
                    <a:schemeClr val="accent2"/>
                  </a:solidFill>
                </a:rPr>
                <a:t>|</a:t>
              </a:r>
              <a:r>
                <a:rPr lang="en-US" altLang="en-US" sz="1600" i="1" dirty="0" err="1">
                  <a:solidFill>
                    <a:schemeClr val="accent2"/>
                  </a:solidFill>
                </a:rPr>
                <a:t>env</a:t>
              </a:r>
              <a:r>
                <a:rPr lang="en-US" altLang="en-US" sz="1600" dirty="0">
                  <a:solidFill>
                    <a:schemeClr val="accent2"/>
                  </a:solidFill>
                </a:rPr>
                <a:t> non-hazardous)	= 9 g m</a:t>
              </a:r>
              <a:r>
                <a:rPr lang="en-US" altLang="en-US" sz="1600" baseline="30000" dirty="0">
                  <a:solidFill>
                    <a:schemeClr val="accent2"/>
                  </a:solidFill>
                </a:rPr>
                <a:t>-2</a:t>
              </a:r>
              <a:r>
                <a:rPr lang="en-US" altLang="en-US" sz="1600" dirty="0">
                  <a:solidFill>
                    <a:schemeClr val="accent2"/>
                  </a:solidFill>
                </a:rPr>
                <a:t> d</a:t>
              </a:r>
              <a:r>
                <a:rPr lang="en-US" altLang="en-US" sz="1600" baseline="30000" dirty="0">
                  <a:solidFill>
                    <a:schemeClr val="accent2"/>
                  </a:solidFill>
                </a:rPr>
                <a:t>-1</a:t>
              </a:r>
            </a:p>
            <a:p>
              <a:pPr eaLnBrk="1" hangingPunct="1"/>
              <a:r>
                <a:rPr lang="en-US" altLang="en-US" sz="1600" dirty="0">
                  <a:solidFill>
                    <a:srgbClr val="FF0000"/>
                  </a:solidFill>
                </a:rPr>
                <a:t>E(</a:t>
              </a:r>
              <a:r>
                <a:rPr lang="en-US" altLang="en-US" sz="1600" i="1" dirty="0" err="1">
                  <a:solidFill>
                    <a:srgbClr val="FF0000"/>
                  </a:solidFill>
                </a:rPr>
                <a:t>sys</a:t>
              </a:r>
              <a:r>
                <a:rPr lang="en-US" altLang="en-US" sz="1600" dirty="0" err="1">
                  <a:solidFill>
                    <a:srgbClr val="FF0000"/>
                  </a:solidFill>
                </a:rPr>
                <a:t>|</a:t>
              </a:r>
              <a:r>
                <a:rPr lang="en-US" altLang="en-US" sz="1600" i="1" dirty="0" err="1">
                  <a:solidFill>
                    <a:srgbClr val="FF0000"/>
                  </a:solidFill>
                </a:rPr>
                <a:t>env</a:t>
              </a:r>
              <a:r>
                <a:rPr lang="en-US" altLang="en-US" sz="1600" dirty="0">
                  <a:solidFill>
                    <a:srgbClr val="FF0000"/>
                  </a:solidFill>
                </a:rPr>
                <a:t> hazardous)	= 3 g m</a:t>
              </a:r>
              <a:r>
                <a:rPr lang="en-US" altLang="en-US" sz="1600" baseline="30000" dirty="0">
                  <a:solidFill>
                    <a:srgbClr val="FF0000"/>
                  </a:solidFill>
                </a:rPr>
                <a:t>-2</a:t>
              </a:r>
              <a:r>
                <a:rPr lang="en-US" altLang="en-US" sz="1600" dirty="0">
                  <a:solidFill>
                    <a:srgbClr val="FF0000"/>
                  </a:solidFill>
                </a:rPr>
                <a:t> d</a:t>
              </a:r>
              <a:r>
                <a:rPr lang="en-US" altLang="en-US" sz="1600" baseline="30000" dirty="0">
                  <a:solidFill>
                    <a:srgbClr val="FF0000"/>
                  </a:solidFill>
                </a:rPr>
                <a:t>-1</a:t>
              </a:r>
              <a:endParaRPr lang="en-US" altLang="en-US" sz="1600" dirty="0">
                <a:solidFill>
                  <a:srgbClr val="FF0000"/>
                </a:solidFill>
              </a:endParaRPr>
            </a:p>
            <a:p>
              <a:pPr eaLnBrk="1" hangingPunct="1"/>
              <a:r>
                <a:rPr lang="en-US" altLang="en-US" sz="1600" dirty="0"/>
                <a:t>Vulnerability 	= A-B	= 6 g m</a:t>
              </a:r>
              <a:r>
                <a:rPr lang="en-US" altLang="en-US" sz="1600" baseline="30000" dirty="0"/>
                <a:t>-2</a:t>
              </a:r>
              <a:r>
                <a:rPr lang="en-US" altLang="en-US" sz="1600" dirty="0"/>
                <a:t> d</a:t>
              </a:r>
              <a:r>
                <a:rPr lang="en-US" altLang="en-US" sz="1600" baseline="30000" dirty="0"/>
                <a:t>-1</a:t>
              </a:r>
              <a:endParaRPr lang="en-US" altLang="en-US" sz="1600" dirty="0"/>
            </a:p>
            <a:p>
              <a:pPr eaLnBrk="1" hangingPunct="1"/>
              <a:r>
                <a:rPr lang="en-US" altLang="en-US" sz="1600" dirty="0"/>
                <a:t>p[</a:t>
              </a:r>
              <a:r>
                <a:rPr lang="en-US" altLang="en-US" sz="1600" i="1" dirty="0"/>
                <a:t>env</a:t>
              </a:r>
              <a:r>
                <a:rPr lang="en-US" altLang="en-US" sz="1600" dirty="0"/>
                <a:t> hazardous]		= 0.3</a:t>
              </a:r>
            </a:p>
            <a:p>
              <a:pPr eaLnBrk="1" hangingPunct="1"/>
              <a:r>
                <a:rPr lang="en-US" altLang="en-US" sz="1600" dirty="0"/>
                <a:t>Risk 		= C*D	= 1.8 g m</a:t>
              </a:r>
              <a:r>
                <a:rPr lang="en-US" altLang="en-US" sz="1600" baseline="30000" dirty="0"/>
                <a:t>-2</a:t>
              </a:r>
              <a:r>
                <a:rPr lang="en-US" altLang="en-US" sz="1600" dirty="0"/>
                <a:t> d</a:t>
              </a:r>
              <a:r>
                <a:rPr lang="en-US" altLang="en-US" sz="1600" baseline="30000" dirty="0"/>
                <a:t>-1</a:t>
              </a:r>
              <a:endParaRPr lang="en-GB" altLang="en-US" sz="1600" dirty="0"/>
            </a:p>
          </p:txBody>
        </p:sp>
        <p:sp>
          <p:nvSpPr>
            <p:cNvPr id="46089" name="Rectangle 4"/>
            <p:cNvSpPr>
              <a:spLocks noChangeArrowheads="1"/>
            </p:cNvSpPr>
            <p:nvPr/>
          </p:nvSpPr>
          <p:spPr bwMode="auto">
            <a:xfrm>
              <a:off x="4008905" y="5312165"/>
              <a:ext cx="581188" cy="1324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/>
                <a:t>A:</a:t>
              </a:r>
              <a:endParaRPr lang="en-US" altLang="en-US" sz="1600" baseline="30000"/>
            </a:p>
            <a:p>
              <a:pPr eaLnBrk="1" hangingPunct="1"/>
              <a:r>
                <a:rPr lang="en-US" altLang="en-US" sz="1600"/>
                <a:t>B:</a:t>
              </a:r>
            </a:p>
            <a:p>
              <a:pPr eaLnBrk="1" hangingPunct="1"/>
              <a:r>
                <a:rPr lang="en-US" altLang="en-US" sz="1600"/>
                <a:t>C:</a:t>
              </a:r>
            </a:p>
            <a:p>
              <a:pPr eaLnBrk="1" hangingPunct="1"/>
              <a:r>
                <a:rPr lang="en-US" altLang="en-US" sz="1600"/>
                <a:t>D:</a:t>
              </a:r>
            </a:p>
            <a:p>
              <a:pPr eaLnBrk="1" hangingPunct="1"/>
              <a:r>
                <a:rPr lang="en-US" altLang="en-US" sz="1600"/>
                <a:t>E:</a:t>
              </a:r>
              <a:endParaRPr lang="en-GB" altLang="en-US" sz="16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083505" y="5128144"/>
            <a:ext cx="4530742" cy="9233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i="1" dirty="0"/>
              <a:t>Note that Risk can also be calculated in the standard way as </a:t>
            </a:r>
            <a:r>
              <a:rPr lang="en-US" altLang="en-US" sz="1800" i="1" dirty="0">
                <a:solidFill>
                  <a:schemeClr val="accent2"/>
                </a:solidFill>
              </a:rPr>
              <a:t>E[</a:t>
            </a:r>
            <a:r>
              <a:rPr lang="en-US" altLang="en-US" sz="1800" i="1" dirty="0" err="1">
                <a:solidFill>
                  <a:schemeClr val="accent2"/>
                </a:solidFill>
              </a:rPr>
              <a:t>sys|env</a:t>
            </a:r>
            <a:r>
              <a:rPr lang="en-US" altLang="en-US" sz="1800" i="1" dirty="0">
                <a:solidFill>
                  <a:schemeClr val="accent2"/>
                </a:solidFill>
              </a:rPr>
              <a:t> non-hazardous] – </a:t>
            </a:r>
            <a:r>
              <a:rPr lang="en-US" altLang="en-US" sz="1800" i="1" dirty="0">
                <a:solidFill>
                  <a:srgbClr val="009900"/>
                </a:solidFill>
              </a:rPr>
              <a:t>E[sys]</a:t>
            </a:r>
            <a:r>
              <a:rPr lang="en-US" altLang="en-US" sz="1800" i="1" dirty="0">
                <a:solidFill>
                  <a:schemeClr val="accent2"/>
                </a:solidFill>
              </a:rPr>
              <a:t> = 9 - </a:t>
            </a:r>
            <a:r>
              <a:rPr lang="en-US" altLang="en-US" sz="1800" i="1" dirty="0">
                <a:solidFill>
                  <a:srgbClr val="009900"/>
                </a:solidFill>
              </a:rPr>
              <a:t>7.2</a:t>
            </a:r>
            <a:r>
              <a:rPr lang="en-US" altLang="en-US" sz="1800" i="1" dirty="0">
                <a:solidFill>
                  <a:schemeClr val="accent2"/>
                </a:solidFill>
              </a:rPr>
              <a:t> </a:t>
            </a:r>
            <a:r>
              <a:rPr lang="en-US" altLang="en-US" sz="1800" i="1" dirty="0"/>
              <a:t>= 1.8</a:t>
            </a:r>
            <a:endParaRPr lang="en-GB" sz="1800" i="1" dirty="0"/>
          </a:p>
        </p:txBody>
      </p:sp>
    </p:spTree>
    <p:extLst>
      <p:ext uri="{BB962C8B-B14F-4D97-AF65-F5344CB8AC3E}">
        <p14:creationId xmlns:p14="http://schemas.microsoft.com/office/powerpoint/2010/main" val="22846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simple method for risk decomposition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133" y="826738"/>
            <a:ext cx="4868377" cy="320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 bwMode="auto">
          <a:xfrm>
            <a:off x="1147414" y="2289214"/>
            <a:ext cx="3964674" cy="2047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88205" y="2138086"/>
            <a:ext cx="72790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E[</a:t>
            </a:r>
            <a:r>
              <a:rPr lang="en-GB" sz="1400" i="1" dirty="0"/>
              <a:t>sys</a:t>
            </a:r>
            <a:r>
              <a:rPr lang="en-GB" sz="1400" dirty="0"/>
              <a:t>]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411076" y="2197297"/>
            <a:ext cx="2833277" cy="693824"/>
            <a:chOff x="2411076" y="2197297"/>
            <a:chExt cx="2833277" cy="693824"/>
          </a:xfrm>
        </p:grpSpPr>
        <p:sp>
          <p:nvSpPr>
            <p:cNvPr id="20" name="Right Brace 19"/>
            <p:cNvSpPr/>
            <p:nvPr/>
          </p:nvSpPr>
          <p:spPr bwMode="auto">
            <a:xfrm>
              <a:off x="2411076" y="2197297"/>
              <a:ext cx="466595" cy="693824"/>
            </a:xfrm>
            <a:prstGeom prst="rightBrace">
              <a:avLst/>
            </a:prstGeom>
            <a:solidFill>
              <a:schemeClr val="bg1">
                <a:alpha val="2000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09048" y="2371168"/>
              <a:ext cx="2335305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VULNERABILITY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68888" y="2039928"/>
            <a:ext cx="5890383" cy="430887"/>
            <a:chOff x="2368888" y="2039928"/>
            <a:chExt cx="5890383" cy="430887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368888" y="2193680"/>
              <a:ext cx="2743200" cy="20471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9" name="Group 18"/>
            <p:cNvGrpSpPr/>
            <p:nvPr/>
          </p:nvGrpSpPr>
          <p:grpSpPr>
            <a:xfrm>
              <a:off x="5344160" y="2039928"/>
              <a:ext cx="2915111" cy="430887"/>
              <a:chOff x="5344160" y="2039928"/>
              <a:chExt cx="2915111" cy="430887"/>
            </a:xfrm>
          </p:grpSpPr>
          <p:sp>
            <p:nvSpPr>
              <p:cNvPr id="17" name="Right Brace 16"/>
              <p:cNvSpPr/>
              <p:nvPr/>
            </p:nvSpPr>
            <p:spPr bwMode="auto">
              <a:xfrm>
                <a:off x="5344160" y="2191874"/>
                <a:ext cx="118872" cy="134470"/>
              </a:xfrm>
              <a:prstGeom prst="rightBrac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84088" y="2039928"/>
                <a:ext cx="277518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tabLst>
                    <a:tab pos="712788" algn="l"/>
                  </a:tabLst>
                </a:pPr>
                <a:r>
                  <a:rPr lang="en-GB" sz="2200" dirty="0">
                    <a:solidFill>
                      <a:srgbClr val="FF0000"/>
                    </a:solidFill>
                  </a:rPr>
                  <a:t>RISK	= </a:t>
                </a:r>
                <a:r>
                  <a:rPr lang="en-GB" sz="2200" b="0" dirty="0">
                    <a:solidFill>
                      <a:srgbClr val="FF0000"/>
                    </a:solidFill>
                  </a:rPr>
                  <a:t>Average loss</a:t>
                </a:r>
                <a:endParaRPr lang="en-GB" sz="2200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412377" y="2876068"/>
            <a:ext cx="2613211" cy="2465068"/>
            <a:chOff x="412377" y="2876068"/>
            <a:chExt cx="2613211" cy="2465068"/>
          </a:xfrm>
        </p:grpSpPr>
        <p:cxnSp>
          <p:nvCxnSpPr>
            <p:cNvPr id="8" name="Straight Connector 7"/>
            <p:cNvCxnSpPr/>
            <p:nvPr/>
          </p:nvCxnSpPr>
          <p:spPr bwMode="auto">
            <a:xfrm flipV="1">
              <a:off x="1147414" y="2876068"/>
              <a:ext cx="1228298" cy="6824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1" name="Group 20"/>
            <p:cNvGrpSpPr/>
            <p:nvPr/>
          </p:nvGrpSpPr>
          <p:grpSpPr>
            <a:xfrm>
              <a:off x="412377" y="3617262"/>
              <a:ext cx="2613211" cy="1723874"/>
              <a:chOff x="412377" y="3617262"/>
              <a:chExt cx="2613211" cy="1723874"/>
            </a:xfrm>
          </p:grpSpPr>
          <p:sp>
            <p:nvSpPr>
              <p:cNvPr id="25" name="Up Arrow 24"/>
              <p:cNvSpPr/>
              <p:nvPr/>
            </p:nvSpPr>
            <p:spPr bwMode="auto">
              <a:xfrm>
                <a:off x="1559859" y="3617262"/>
                <a:ext cx="484632" cy="618564"/>
              </a:xfrm>
              <a:prstGeom prst="upArrow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12377" y="4325473"/>
                <a:ext cx="2613211" cy="1015663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rgbClr val="FF0000"/>
                    </a:solidFill>
                  </a:rPr>
                  <a:t>p[Hazardous] 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=</a:t>
                </a:r>
              </a:p>
              <a:p>
                <a:pPr algn="ctr"/>
                <a:r>
                  <a:rPr lang="en-GB" sz="2000" b="0" dirty="0">
                    <a:solidFill>
                      <a:srgbClr val="FF0000"/>
                    </a:solidFill>
                  </a:rPr>
                  <a:t>frequency </a:t>
                </a:r>
                <a:r>
                  <a:rPr lang="en-GB" sz="2000" b="0" i="1" dirty="0">
                    <a:solidFill>
                      <a:srgbClr val="FF0000"/>
                    </a:solidFill>
                  </a:rPr>
                  <a:t>env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&lt; </a:t>
                </a:r>
                <a:r>
                  <a:rPr lang="en-GB" sz="2000" b="0" dirty="0" err="1">
                    <a:solidFill>
                      <a:srgbClr val="FF0000"/>
                    </a:solidFill>
                  </a:rPr>
                  <a:t>thr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=</a:t>
                </a:r>
              </a:p>
              <a:p>
                <a:pPr algn="ctr"/>
                <a:r>
                  <a:rPr lang="en-GB" sz="2000" b="0" dirty="0" err="1">
                    <a:solidFill>
                      <a:srgbClr val="FF0000"/>
                    </a:solidFill>
                  </a:rPr>
                  <a:t>n</a:t>
                </a:r>
                <a:r>
                  <a:rPr lang="en-GB" sz="2000" b="0" baseline="-25000" dirty="0" err="1">
                    <a:solidFill>
                      <a:srgbClr val="FF0000"/>
                    </a:solidFill>
                  </a:rPr>
                  <a:t>H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/ n</a:t>
                </a: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2138083" y="1292928"/>
            <a:ext cx="488576" cy="2851747"/>
            <a:chOff x="2138083" y="1292928"/>
            <a:chExt cx="488576" cy="2851747"/>
          </a:xfrm>
        </p:grpSpPr>
        <p:cxnSp>
          <p:nvCxnSpPr>
            <p:cNvPr id="5" name="Straight Connector 4"/>
            <p:cNvCxnSpPr/>
            <p:nvPr/>
          </p:nvCxnSpPr>
          <p:spPr bwMode="auto">
            <a:xfrm flipV="1">
              <a:off x="2368888" y="1292928"/>
              <a:ext cx="6824" cy="2524836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138083" y="3836898"/>
              <a:ext cx="4885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/>
                <a:t>thr</a:t>
              </a:r>
              <a:endParaRPr lang="en-GB" sz="14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3662082" y="5496597"/>
            <a:ext cx="4935071" cy="769441"/>
          </a:xfrm>
          <a:prstGeom prst="rect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tabLst>
                <a:tab pos="712788" algn="l"/>
              </a:tabLst>
            </a:pPr>
            <a:r>
              <a:rPr lang="en-GB" sz="2200" dirty="0">
                <a:solidFill>
                  <a:srgbClr val="FF0000"/>
                </a:solidFill>
              </a:rPr>
              <a:t>RISK	=</a:t>
            </a:r>
          </a:p>
          <a:p>
            <a:pPr lvl="0" algn="ctr">
              <a:tabLst>
                <a:tab pos="712788" algn="l"/>
              </a:tabLst>
            </a:pPr>
            <a:r>
              <a:rPr lang="en-GB" sz="2200" dirty="0">
                <a:solidFill>
                  <a:srgbClr val="FF0000"/>
                </a:solidFill>
              </a:rPr>
              <a:t>VULNERABILITY * p[Hazardous]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Risk analysis for NPP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3074" y="2218765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NPP in good years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180" y="3966884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NPP in  bad years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0096" y="2245660"/>
            <a:ext cx="2729750" cy="677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0" dirty="0"/>
              <a:t>VULNERABILITY</a:t>
            </a:r>
          </a:p>
          <a:p>
            <a:pPr algn="ctr"/>
            <a:r>
              <a:rPr lang="en-GB" sz="1400" b="0" dirty="0"/>
              <a:t>(= Difference NPP good-bad)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45226" y="3957919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Probability of bad years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7012" y="2236696"/>
            <a:ext cx="2595282" cy="677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0" dirty="0"/>
              <a:t>RISK</a:t>
            </a:r>
          </a:p>
          <a:p>
            <a:pPr algn="ctr"/>
            <a:r>
              <a:rPr lang="en-GB" sz="1400" b="0" dirty="0"/>
              <a:t>(= Prob.*VULNERABILITY)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2178422" y="2286001"/>
            <a:ext cx="524436" cy="363069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561111">
            <a:off x="1895307" y="3327755"/>
            <a:ext cx="1105699" cy="348811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5670174" y="2294966"/>
            <a:ext cx="623048" cy="407893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9214291">
            <a:off x="4863367" y="3291220"/>
            <a:ext cx="1538219" cy="301496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E44-1802-73DB-C19C-D7D0CA25A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 coniferous forests (WATCH, EMEP, BASFOR)</a:t>
            </a:r>
          </a:p>
        </p:txBody>
      </p:sp>
      <p:pic>
        <p:nvPicPr>
          <p:cNvPr id="6" name="Picture 5" descr="A screenshot of a map&#10;&#10;AI-generated content may be incorrect.">
            <a:extLst>
              <a:ext uri="{FF2B5EF4-FFF2-40B4-BE49-F238E27FC236}">
                <a16:creationId xmlns:a16="http://schemas.microsoft.com/office/drawing/2014/main" id="{0F268DCC-1AA4-ACE5-8EA4-DCC355B4DB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02" y="650297"/>
            <a:ext cx="7833965" cy="604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E604-652C-4FB4-0D1B-2C8C6CA4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 coniferous forests (MPI-Remo, EMEP, BASFOR)</a:t>
            </a:r>
          </a:p>
        </p:txBody>
      </p:sp>
      <p:pic>
        <p:nvPicPr>
          <p:cNvPr id="6" name="Picture 5" descr="A screenshot of a map&#10;&#10;AI-generated content may be incorrect.">
            <a:extLst>
              <a:ext uri="{FF2B5EF4-FFF2-40B4-BE49-F238E27FC236}">
                <a16:creationId xmlns:a16="http://schemas.microsoft.com/office/drawing/2014/main" id="{1C6756DE-8F97-03E2-7D3E-EF4B4B2333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33" y="716284"/>
            <a:ext cx="8211533" cy="58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62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6 models: average NPP in 1971-2000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67" y="763616"/>
            <a:ext cx="7498466" cy="58542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29400" y="6252886"/>
            <a:ext cx="242047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Van </a:t>
            </a:r>
            <a:r>
              <a:rPr lang="en-GB" sz="1400" dirty="0" err="1"/>
              <a:t>Oijen</a:t>
            </a:r>
            <a:r>
              <a:rPr lang="en-GB" sz="1400" dirty="0"/>
              <a:t> et al. </a:t>
            </a:r>
            <a:r>
              <a:rPr lang="en-GB" sz="1400"/>
              <a:t>(2014)</a:t>
            </a:r>
            <a:endParaRPr lang="en-GB" sz="1400" dirty="0"/>
          </a:p>
          <a:p>
            <a:pPr algn="r"/>
            <a:r>
              <a:rPr lang="en-GB" sz="1400"/>
              <a:t>Biogeosciences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33148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 (</a:t>
            </a:r>
            <a:r>
              <a:rPr lang="en-GB"/>
              <a:t>model LPJ) </a:t>
            </a:r>
            <a:r>
              <a:rPr lang="en-GB" dirty="0"/>
              <a:t>per latitudinal band</a:t>
            </a:r>
          </a:p>
        </p:txBody>
      </p:sp>
      <p:pic>
        <p:nvPicPr>
          <p:cNvPr id="4" name="Picture 3" descr="PRA_EU_SPEI_NPP_2071-2100_thr-1_PIK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41894" y="626632"/>
            <a:ext cx="2554940" cy="290994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014929" y="2218712"/>
            <a:ext cx="2217358" cy="773987"/>
            <a:chOff x="3468951" y="2200782"/>
            <a:chExt cx="2217358" cy="773987"/>
          </a:xfrm>
        </p:grpSpPr>
        <p:cxnSp>
          <p:nvCxnSpPr>
            <p:cNvPr id="22" name="Straight Connector 21"/>
            <p:cNvCxnSpPr/>
            <p:nvPr/>
          </p:nvCxnSpPr>
          <p:spPr bwMode="auto">
            <a:xfrm>
              <a:off x="3468951" y="2962834"/>
              <a:ext cx="2213408" cy="11935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3472901" y="2200782"/>
              <a:ext cx="2213408" cy="11935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0" name="TextBox 29"/>
          <p:cNvSpPr txBox="1"/>
          <p:nvPr/>
        </p:nvSpPr>
        <p:spPr>
          <a:xfrm>
            <a:off x="6024283" y="1411940"/>
            <a:ext cx="2218765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b="0" dirty="0"/>
              <a:t>latitude &gt; 55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sp>
        <p:nvSpPr>
          <p:cNvPr id="31" name="TextBox 30"/>
          <p:cNvSpPr txBox="1"/>
          <p:nvPr/>
        </p:nvSpPr>
        <p:spPr>
          <a:xfrm>
            <a:off x="5974978" y="3083851"/>
            <a:ext cx="2218765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0" dirty="0"/>
              <a:t>latitude &lt; 45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sp>
        <p:nvSpPr>
          <p:cNvPr id="32" name="TextBox 31"/>
          <p:cNvSpPr txBox="1"/>
          <p:nvPr/>
        </p:nvSpPr>
        <p:spPr>
          <a:xfrm>
            <a:off x="5979461" y="2375643"/>
            <a:ext cx="2303927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Ins="0" rtlCol="0">
            <a:spAutoFit/>
          </a:bodyPr>
          <a:lstStyle/>
          <a:p>
            <a:pPr algn="ctr"/>
            <a:r>
              <a:rPr lang="en-GB" sz="2200" b="0" dirty="0"/>
              <a:t>45 &lt; lat. &lt; 55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grpSp>
        <p:nvGrpSpPr>
          <p:cNvPr id="24" name="Group 23"/>
          <p:cNvGrpSpPr/>
          <p:nvPr/>
        </p:nvGrpSpPr>
        <p:grpSpPr>
          <a:xfrm>
            <a:off x="282388" y="1089212"/>
            <a:ext cx="5611905" cy="5513294"/>
            <a:chOff x="282388" y="1089212"/>
            <a:chExt cx="5611905" cy="5513294"/>
          </a:xfrm>
        </p:grpSpPr>
        <p:pic>
          <p:nvPicPr>
            <p:cNvPr id="3" name="Picture 2" descr="PRA_EU_SPEI-1_NPP_NEP_RH_Latitudes_contrl_PIK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82388" y="1089212"/>
              <a:ext cx="874059" cy="5513294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559500" y="3794407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(mid-latitude)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576713" y="4117123"/>
              <a:ext cx="272863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(mid-latitude)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 flipH="1" flipV="1">
              <a:off x="1211636" y="4059830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 bwMode="auto">
            <a:xfrm flipH="1" flipV="1">
              <a:off x="1217736" y="4248805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>
              <a:off x="1577430" y="5654576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(low-latitude)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94643" y="6071421"/>
              <a:ext cx="269817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(low-latitude)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H="1" flipV="1">
              <a:off x="1229566" y="5919999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 flipH="1" flipV="1">
              <a:off x="1235666" y="6203103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7" name="TextBox 46"/>
            <p:cNvSpPr txBox="1"/>
            <p:nvPr/>
          </p:nvSpPr>
          <p:spPr>
            <a:xfrm>
              <a:off x="1568466" y="2041816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(high-latitude)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85679" y="2230062"/>
              <a:ext cx="282481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(high-latitude)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 flipH="1" flipV="1">
              <a:off x="1220602" y="2307239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 flipH="1" flipV="1">
              <a:off x="1226702" y="2361744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 (</a:t>
            </a:r>
            <a:r>
              <a:rPr lang="en-GB"/>
              <a:t>model LPJ) </a:t>
            </a:r>
            <a:r>
              <a:rPr lang="en-GB" dirty="0"/>
              <a:t>per latitudinal band</a:t>
            </a:r>
          </a:p>
        </p:txBody>
      </p:sp>
      <p:pic>
        <p:nvPicPr>
          <p:cNvPr id="3" name="Picture 2" descr="PRA_EU_SPEI-1_NPP_NEP_RH_Latitudes_contrl_PIK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2388" y="766482"/>
            <a:ext cx="1519518" cy="58360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6035" y="6037731"/>
            <a:ext cx="5002306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/>
              <a:t>Left: 1971-2000, Right: 2071-2100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NPP: 5 models</a:t>
            </a:r>
          </a:p>
        </p:txBody>
      </p:sp>
      <p:pic>
        <p:nvPicPr>
          <p:cNvPr id="3" name="Picture 2" descr="PRA_EU_SPEI-1_NPP_5models_Latitudes_contr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76" y="779928"/>
            <a:ext cx="8834717" cy="58360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7493" y="681318"/>
            <a:ext cx="1187825" cy="615553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LPJ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800" dirty="0">
                <a:solidFill>
                  <a:srgbClr val="FF0000"/>
                </a:solidFill>
              </a:rPr>
              <a:t>(generic)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3016" y="712694"/>
            <a:ext cx="1341784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ORCHIDEE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(generic)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1815" y="729649"/>
            <a:ext cx="1102661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JSBACH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(generic)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0504" y="730623"/>
            <a:ext cx="954741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EPIC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(wheat)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52665" y="735105"/>
            <a:ext cx="1072065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BASFOR</a:t>
            </a:r>
            <a:endParaRPr lang="en-GB" sz="2400" dirty="0">
              <a:solidFill>
                <a:srgbClr val="FF0000"/>
              </a:solidFill>
            </a:endParaRPr>
          </a:p>
          <a:p>
            <a:pPr algn="ctr"/>
            <a:r>
              <a:rPr lang="en-GB" sz="1600">
                <a:solidFill>
                  <a:srgbClr val="FF0000"/>
                </a:solidFill>
              </a:rPr>
              <a:t>(pine)</a:t>
            </a:r>
            <a:endParaRPr lang="en-GB" sz="2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394" y="1193556"/>
            <a:ext cx="6256420" cy="175432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800" dirty="0"/>
              <a:t>Introduction to PRA: Basic ideas &amp; equations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Model-based PRA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Beyond the basic theory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Introduction to BDT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Links between PRA and BDT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General 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041FC-CA55-3EA5-5B8F-8329C40E4CC1}"/>
              </a:ext>
            </a:extLst>
          </p:cNvPr>
          <p:cNvSpPr txBox="1"/>
          <p:nvPr/>
        </p:nvSpPr>
        <p:spPr>
          <a:xfrm>
            <a:off x="925877" y="3442232"/>
            <a:ext cx="7334204" cy="203132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1" dirty="0">
                <a:solidFill>
                  <a:schemeClr val="accent2"/>
                </a:solidFill>
              </a:rPr>
              <a:t>Contents based on Van Oijen &amp; Brewer (2022), with extensions and some corrections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1" dirty="0">
                <a:solidFill>
                  <a:schemeClr val="accent2"/>
                </a:solidFill>
              </a:rPr>
              <a:t>Exercises - simple calculation or R-programming - to initiate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1" dirty="0">
                <a:solidFill>
                  <a:schemeClr val="accent2"/>
                </a:solidFill>
              </a:rPr>
              <a:t>Main questions to all: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accent2"/>
                </a:solidFill>
              </a:rPr>
              <a:t>What is missing from these lectures and/or VO &amp; B</a:t>
            </a:r>
            <a:r>
              <a:rPr lang="en-GB" sz="1800" b="0" i="1" dirty="0">
                <a:solidFill>
                  <a:schemeClr val="accent2"/>
                </a:solidFill>
              </a:rPr>
              <a:t> </a:t>
            </a:r>
            <a:r>
              <a:rPr lang="en-GB" sz="1800" i="1" dirty="0">
                <a:solidFill>
                  <a:schemeClr val="accent2"/>
                </a:solidFill>
              </a:rPr>
              <a:t>(2022)?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accent2"/>
                </a:solidFill>
              </a:rPr>
              <a:t>Which of the methods could you use in your own work?</a:t>
            </a:r>
            <a:r>
              <a:rPr lang="en-GB" sz="1800" b="0" i="1" dirty="0">
                <a:solidFill>
                  <a:schemeClr val="accent2"/>
                </a:solidFill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642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80"/>
    </mc:Choice>
    <mc:Fallback xmlns="">
      <p:transition spd="slow" advTm="62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983FD-8A36-B76F-516B-E3829BF2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15"/>
          </a:xfrm>
        </p:spPr>
        <p:txBody>
          <a:bodyPr/>
          <a:lstStyle/>
          <a:p>
            <a:pPr algn="r"/>
            <a:r>
              <a:rPr lang="en-US" dirty="0"/>
              <a:t>He et al. (2021). </a:t>
            </a:r>
            <a:r>
              <a:rPr lang="en-US" sz="1200" dirty="0"/>
              <a:t>Drought Risk of Global Terrestrial Gross Primary Productivity Over the Last 40 </a:t>
            </a:r>
            <a:r>
              <a:rPr lang="en-US" sz="1200" dirty="0" err="1"/>
              <a:t>YearsDetected</a:t>
            </a:r>
            <a:r>
              <a:rPr lang="en-US" sz="1200" dirty="0"/>
              <a:t> by a Remote Sensing-Driven Process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5D629-98C5-84DE-69C7-D79A49FBB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5371" y="719021"/>
            <a:ext cx="4788132" cy="207677"/>
          </a:xfrm>
          <a:prstGeom prst="rect">
            <a:avLst/>
          </a:prstGeom>
        </p:spPr>
      </p:pic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7ECC0EC7-D1E5-ABBC-E72B-37454F8ACB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547" y="1734775"/>
            <a:ext cx="6905050" cy="1919278"/>
          </a:xfrm>
          <a:prstGeom prst="rect">
            <a:avLst/>
          </a:prstGeom>
        </p:spPr>
      </p:pic>
      <p:pic>
        <p:nvPicPr>
          <p:cNvPr id="16" name="Picture 15" descr="A map of the world&#10;&#10;AI-generated content may be incorrect.">
            <a:extLst>
              <a:ext uri="{FF2B5EF4-FFF2-40B4-BE49-F238E27FC236}">
                <a16:creationId xmlns:a16="http://schemas.microsoft.com/office/drawing/2014/main" id="{3A93120A-327C-AD3B-99B7-4AD904BEA6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603" y="3815054"/>
            <a:ext cx="6897407" cy="1919278"/>
          </a:xfrm>
          <a:prstGeom prst="rect">
            <a:avLst/>
          </a:prstGeom>
        </p:spPr>
      </p:pic>
      <p:pic>
        <p:nvPicPr>
          <p:cNvPr id="20" name="Picture 19" descr="A graph of a graph with blue dots&#10;&#10;AI-generated content may be incorrect.">
            <a:extLst>
              <a:ext uri="{FF2B5EF4-FFF2-40B4-BE49-F238E27FC236}">
                <a16:creationId xmlns:a16="http://schemas.microsoft.com/office/drawing/2014/main" id="{18FB7B1A-D9FB-67EC-6422-2928BCF1B0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757" y="3042946"/>
            <a:ext cx="3078360" cy="2952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A91BA5-1420-7AEE-16DC-C98D88BE49AF}"/>
              </a:ext>
            </a:extLst>
          </p:cNvPr>
          <p:cNvSpPr txBox="1"/>
          <p:nvPr/>
        </p:nvSpPr>
        <p:spPr>
          <a:xfrm>
            <a:off x="2045863" y="131275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1981-1999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F71556-DD2D-F5CA-D2AD-ECBD66D59F25}"/>
              </a:ext>
            </a:extLst>
          </p:cNvPr>
          <p:cNvSpPr txBox="1"/>
          <p:nvPr/>
        </p:nvSpPr>
        <p:spPr>
          <a:xfrm>
            <a:off x="5568598" y="131275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2000-2016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1592DE-3DC2-1F40-4F36-BB891F3E515B}"/>
              </a:ext>
            </a:extLst>
          </p:cNvPr>
          <p:cNvSpPr txBox="1"/>
          <p:nvPr/>
        </p:nvSpPr>
        <p:spPr>
          <a:xfrm>
            <a:off x="315883" y="2494359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p[H]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67E1E4-15B9-EF3E-2B88-01934AB049D6}"/>
              </a:ext>
            </a:extLst>
          </p:cNvPr>
          <p:cNvSpPr txBox="1"/>
          <p:nvPr/>
        </p:nvSpPr>
        <p:spPr>
          <a:xfrm>
            <a:off x="315883" y="4595165"/>
            <a:ext cx="435484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56643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BED0-6D21-ED76-19C3-970F609B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Nandintseg</a:t>
            </a:r>
            <a:r>
              <a:rPr lang="en-US" dirty="0"/>
              <a:t> et al. (2021). </a:t>
            </a:r>
            <a:r>
              <a:rPr lang="en-US" sz="1200" dirty="0"/>
              <a:t>Risk and vulnerability of Mongolian grasslands under climate change</a:t>
            </a: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B223FDD-D88F-BDF5-DD6C-24FB1C0302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81154" y="641021"/>
            <a:ext cx="2098964" cy="149002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CDFE71B-9507-935F-995C-A95CAC11D2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75361" y="1328530"/>
            <a:ext cx="2404757" cy="285341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A1C72A5-B8D9-1F9F-A546-5910042E48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3571" y="1286967"/>
            <a:ext cx="4995949" cy="2894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F3A683-330E-BC1B-00B3-3354274377B8}"/>
              </a:ext>
            </a:extLst>
          </p:cNvPr>
          <p:cNvSpPr txBox="1"/>
          <p:nvPr/>
        </p:nvSpPr>
        <p:spPr>
          <a:xfrm>
            <a:off x="54030" y="1961805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1976-1995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E2CD10-7E37-816A-2049-C44089BC61AD}"/>
              </a:ext>
            </a:extLst>
          </p:cNvPr>
          <p:cNvSpPr txBox="1"/>
          <p:nvPr/>
        </p:nvSpPr>
        <p:spPr>
          <a:xfrm>
            <a:off x="56801" y="316992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1996-2015</a:t>
            </a:r>
          </a:p>
        </p:txBody>
      </p:sp>
      <p:pic>
        <p:nvPicPr>
          <p:cNvPr id="14" name="Picture 1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F57E97F-7512-FA7D-2F4F-8D2F753BD8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1334" y="4384250"/>
            <a:ext cx="2195757" cy="228537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E1D4905-1448-DA48-FD68-86BB7B318226}"/>
              </a:ext>
            </a:extLst>
          </p:cNvPr>
          <p:cNvGrpSpPr/>
          <p:nvPr/>
        </p:nvGrpSpPr>
        <p:grpSpPr>
          <a:xfrm>
            <a:off x="4959429" y="4439401"/>
            <a:ext cx="1125486" cy="400110"/>
            <a:chOff x="4851364" y="4722035"/>
            <a:chExt cx="1125486" cy="40011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D823526-559C-D0B3-6BAB-4D1746D317E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2080" y="4871258"/>
              <a:ext cx="764770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6C1CDA-97B7-9CEA-036B-F3A186406D0D}"/>
                </a:ext>
              </a:extLst>
            </p:cNvPr>
            <p:cNvSpPr txBox="1"/>
            <p:nvPr/>
          </p:nvSpPr>
          <p:spPr>
            <a:xfrm>
              <a:off x="4851364" y="4722035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1A1D294-4808-9170-F4F1-822B0888C1BA}"/>
              </a:ext>
            </a:extLst>
          </p:cNvPr>
          <p:cNvSpPr txBox="1"/>
          <p:nvPr/>
        </p:nvSpPr>
        <p:spPr>
          <a:xfrm>
            <a:off x="2684713" y="886857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p[H]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99894C-4754-879E-563F-565AA37BA6EB}"/>
              </a:ext>
            </a:extLst>
          </p:cNvPr>
          <p:cNvSpPr txBox="1"/>
          <p:nvPr/>
        </p:nvSpPr>
        <p:spPr>
          <a:xfrm>
            <a:off x="7640979" y="928420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R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EE4824-5D1B-66A1-2F22-544F9DCE0078}"/>
              </a:ext>
            </a:extLst>
          </p:cNvPr>
          <p:cNvGrpSpPr/>
          <p:nvPr/>
        </p:nvGrpSpPr>
        <p:grpSpPr>
          <a:xfrm>
            <a:off x="4992682" y="5680021"/>
            <a:ext cx="1200299" cy="400110"/>
            <a:chOff x="4892929" y="5696647"/>
            <a:chExt cx="1200299" cy="40011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37A2CA-096B-00DB-A201-7712A0BD10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2080" y="5902036"/>
              <a:ext cx="881148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9A7036-68E4-C4EA-FB62-C0CDBDA8671F}"/>
                </a:ext>
              </a:extLst>
            </p:cNvPr>
            <p:cNvSpPr txBox="1"/>
            <p:nvPr/>
          </p:nvSpPr>
          <p:spPr>
            <a:xfrm>
              <a:off x="4892929" y="5696647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R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4C7F4EE-D128-5AC7-DCDB-E73B09DF9057}"/>
              </a:ext>
            </a:extLst>
          </p:cNvPr>
          <p:cNvSpPr txBox="1"/>
          <p:nvPr/>
        </p:nvSpPr>
        <p:spPr>
          <a:xfrm>
            <a:off x="5039095" y="928420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BC5A68-82C8-3154-968A-8B4A81EBBF4D}"/>
              </a:ext>
            </a:extLst>
          </p:cNvPr>
          <p:cNvGrpSpPr/>
          <p:nvPr/>
        </p:nvGrpSpPr>
        <p:grpSpPr>
          <a:xfrm>
            <a:off x="0" y="4384250"/>
            <a:ext cx="4682836" cy="2473750"/>
            <a:chOff x="0" y="4384250"/>
            <a:chExt cx="4682836" cy="247375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9EE94A2-97CE-A4E7-8844-AD9460D1081A}"/>
                </a:ext>
              </a:extLst>
            </p:cNvPr>
            <p:cNvGrpSpPr/>
            <p:nvPr/>
          </p:nvGrpSpPr>
          <p:grpSpPr>
            <a:xfrm>
              <a:off x="153087" y="4418380"/>
              <a:ext cx="4412578" cy="2217118"/>
              <a:chOff x="153087" y="4418380"/>
              <a:chExt cx="4412578" cy="2217118"/>
            </a:xfrm>
          </p:grpSpPr>
          <p:pic>
            <p:nvPicPr>
              <p:cNvPr id="7" name="Picture 6" descr="A diagram of a drought risk&#10;&#10;AI-generated content may be incorrect.">
                <a:extLst>
                  <a:ext uri="{FF2B5EF4-FFF2-40B4-BE49-F238E27FC236}">
                    <a16:creationId xmlns:a16="http://schemas.microsoft.com/office/drawing/2014/main" id="{8D6DD812-20BF-DA2B-85B1-EF49E114F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763" y="4418380"/>
                <a:ext cx="4329902" cy="2217118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4280AA-9369-5915-D845-6766523665CF}"/>
                  </a:ext>
                </a:extLst>
              </p:cNvPr>
              <p:cNvSpPr txBox="1"/>
              <p:nvPr/>
            </p:nvSpPr>
            <p:spPr>
              <a:xfrm>
                <a:off x="153087" y="6256774"/>
                <a:ext cx="1331425" cy="276999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Ren et al. (2023)</a:t>
                </a: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D30EFA-D70C-B045-96BD-A9ADB42565A8}"/>
                </a:ext>
              </a:extLst>
            </p:cNvPr>
            <p:cNvCxnSpPr/>
            <p:nvPr/>
          </p:nvCxnSpPr>
          <p:spPr bwMode="auto">
            <a:xfrm>
              <a:off x="0" y="4384250"/>
              <a:ext cx="4680065" cy="0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2833F4-232A-1B27-DE1A-A0D7BC5187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80065" y="4384250"/>
              <a:ext cx="2771" cy="2473750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8377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2285-9888-C165-A8D4-2FA56B121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Fyllas</a:t>
            </a:r>
            <a:r>
              <a:rPr lang="en-US" dirty="0"/>
              <a:t> et al. (2015). </a:t>
            </a:r>
            <a:r>
              <a:rPr lang="en-US" sz="1200" dirty="0"/>
              <a:t>Mediterranean Forests in Transition (MEDIT): Deliverable No9</a:t>
            </a:r>
          </a:p>
        </p:txBody>
      </p:sp>
      <p:pic>
        <p:nvPicPr>
          <p:cNvPr id="8" name="Picture 7" descr="A map of the north and south of the united states&#10;&#10;AI-generated content may be incorrect.">
            <a:extLst>
              <a:ext uri="{FF2B5EF4-FFF2-40B4-BE49-F238E27FC236}">
                <a16:creationId xmlns:a16="http://schemas.microsoft.com/office/drawing/2014/main" id="{6C72F286-2260-02BD-5098-C9DEF333DD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692" y="3322336"/>
            <a:ext cx="3674225" cy="288834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7ABDC19-A83B-2529-5AA4-233BDF7C04C6}"/>
              </a:ext>
            </a:extLst>
          </p:cNvPr>
          <p:cNvGrpSpPr/>
          <p:nvPr/>
        </p:nvGrpSpPr>
        <p:grpSpPr>
          <a:xfrm>
            <a:off x="5313021" y="4447910"/>
            <a:ext cx="1416014" cy="1878676"/>
            <a:chOff x="6201294" y="4212780"/>
            <a:chExt cx="1416014" cy="1878676"/>
          </a:xfrm>
        </p:grpSpPr>
        <p:pic>
          <p:nvPicPr>
            <p:cNvPr id="10" name="Picture 9" descr="A graph of a number of different levels&#10;&#10;AI-generated content may be incorrect.">
              <a:extLst>
                <a:ext uri="{FF2B5EF4-FFF2-40B4-BE49-F238E27FC236}">
                  <a16:creationId xmlns:a16="http://schemas.microsoft.com/office/drawing/2014/main" id="{ACB61D46-E6C4-53ED-1E91-1FE75838D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3988" y="4212780"/>
              <a:ext cx="1293320" cy="187867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BAEFD5-CC74-3FBA-7660-03E583D0200F}"/>
                </a:ext>
              </a:extLst>
            </p:cNvPr>
            <p:cNvSpPr txBox="1"/>
            <p:nvPr/>
          </p:nvSpPr>
          <p:spPr>
            <a:xfrm>
              <a:off x="6201294" y="4348351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0AAB7-A0C0-EA52-CE0E-9FBE85B25E37}"/>
              </a:ext>
            </a:extLst>
          </p:cNvPr>
          <p:cNvGrpSpPr/>
          <p:nvPr/>
        </p:nvGrpSpPr>
        <p:grpSpPr>
          <a:xfrm>
            <a:off x="4547458" y="1799067"/>
            <a:ext cx="1438984" cy="1820487"/>
            <a:chOff x="5056909" y="1622722"/>
            <a:chExt cx="1438984" cy="1820487"/>
          </a:xfrm>
        </p:grpSpPr>
        <p:pic>
          <p:nvPicPr>
            <p:cNvPr id="12" name="Picture 11" descr="A graph of a number of different levels&#10;&#10;AI-generated content may be incorrect.">
              <a:extLst>
                <a:ext uri="{FF2B5EF4-FFF2-40B4-BE49-F238E27FC236}">
                  <a16:creationId xmlns:a16="http://schemas.microsoft.com/office/drawing/2014/main" id="{7FA9C394-DEF2-6A20-4066-19AD3FAD9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8646" y="1622722"/>
              <a:ext cx="1317247" cy="182048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444989-D48A-EBB4-6D45-6340100CC9FA}"/>
                </a:ext>
              </a:extLst>
            </p:cNvPr>
            <p:cNvSpPr txBox="1"/>
            <p:nvPr/>
          </p:nvSpPr>
          <p:spPr>
            <a:xfrm>
              <a:off x="5056909" y="1719875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19F251-9855-E00C-D55B-07413F271E27}"/>
              </a:ext>
            </a:extLst>
          </p:cNvPr>
          <p:cNvGrpSpPr/>
          <p:nvPr/>
        </p:nvGrpSpPr>
        <p:grpSpPr>
          <a:xfrm>
            <a:off x="2461898" y="1244817"/>
            <a:ext cx="1372299" cy="1820487"/>
            <a:chOff x="2925629" y="1009687"/>
            <a:chExt cx="1372299" cy="1820487"/>
          </a:xfrm>
        </p:grpSpPr>
        <p:pic>
          <p:nvPicPr>
            <p:cNvPr id="14" name="Picture 13" descr="A graph of a number of bars&#10;&#10;AI-generated content may be incorrect.">
              <a:extLst>
                <a:ext uri="{FF2B5EF4-FFF2-40B4-BE49-F238E27FC236}">
                  <a16:creationId xmlns:a16="http://schemas.microsoft.com/office/drawing/2014/main" id="{41A34C43-213D-59B0-2D1A-49894935F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5140" y="1009687"/>
              <a:ext cx="1252788" cy="182048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451D5B-483C-EB9A-E7CC-B90FF5CBFE93}"/>
                </a:ext>
              </a:extLst>
            </p:cNvPr>
            <p:cNvSpPr txBox="1"/>
            <p:nvPr/>
          </p:nvSpPr>
          <p:spPr>
            <a:xfrm>
              <a:off x="2925629" y="1099372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313C04A-7974-CDAC-1563-7BDE8055970A}"/>
              </a:ext>
            </a:extLst>
          </p:cNvPr>
          <p:cNvSpPr txBox="1"/>
          <p:nvPr/>
        </p:nvSpPr>
        <p:spPr>
          <a:xfrm>
            <a:off x="1325162" y="517525"/>
            <a:ext cx="6688065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Vulnerability of tree growth to climate change as f(altitude)</a:t>
            </a:r>
          </a:p>
        </p:txBody>
      </p:sp>
    </p:spTree>
    <p:extLst>
      <p:ext uri="{BB962C8B-B14F-4D97-AF65-F5344CB8AC3E}">
        <p14:creationId xmlns:p14="http://schemas.microsoft.com/office/powerpoint/2010/main" val="2577862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BE73E-6A19-1036-05C8-9C3B5212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3777"/>
          </a:xfrm>
        </p:spPr>
        <p:txBody>
          <a:bodyPr/>
          <a:lstStyle/>
          <a:p>
            <a:pPr algn="r"/>
            <a:r>
              <a:rPr lang="en-US" dirty="0"/>
              <a:t>Zhou et al. (2018). </a:t>
            </a:r>
            <a:r>
              <a:rPr lang="en-US" sz="1200" dirty="0"/>
              <a:t>Drought Impacts on Vegetation Indices and Productivity of Terrestrial Ecosystems in Southwestern China During 2001–2012</a:t>
            </a:r>
          </a:p>
        </p:txBody>
      </p:sp>
      <p:pic>
        <p:nvPicPr>
          <p:cNvPr id="6" name="Picture 5" descr="A map of different colored areas&#10;&#10;AI-generated content may be incorrect.">
            <a:extLst>
              <a:ext uri="{FF2B5EF4-FFF2-40B4-BE49-F238E27FC236}">
                <a16:creationId xmlns:a16="http://schemas.microsoft.com/office/drawing/2014/main" id="{9E1280AE-5731-4910-397A-A0BDE5A2C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77" y="954440"/>
            <a:ext cx="7772400" cy="405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51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53A5-2251-EEE3-885F-03DCD240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7953"/>
          </a:xfrm>
        </p:spPr>
        <p:txBody>
          <a:bodyPr/>
          <a:lstStyle/>
          <a:p>
            <a:pPr algn="r"/>
            <a:r>
              <a:rPr lang="en-US" dirty="0"/>
              <a:t>Kuhnert et al. (2017). </a:t>
            </a:r>
            <a:r>
              <a:rPr lang="en-US" sz="1200" dirty="0"/>
              <a:t>Impact analysis of climate data aggregation at different spatial scales on simulated net primary productivity for croplands</a:t>
            </a:r>
          </a:p>
        </p:txBody>
      </p:sp>
      <p:pic>
        <p:nvPicPr>
          <p:cNvPr id="4" name="Picture 3" descr="A group of black and white graphs&#10;&#10;AI-generated content may be incorrect.">
            <a:extLst>
              <a:ext uri="{FF2B5EF4-FFF2-40B4-BE49-F238E27FC236}">
                <a16:creationId xmlns:a16="http://schemas.microsoft.com/office/drawing/2014/main" id="{0C6845CD-9349-EDDE-FC82-71C5496149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62" y="1495642"/>
            <a:ext cx="8513081" cy="3700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7654D-BAD5-225B-D1A4-A36D2B42761C}"/>
              </a:ext>
            </a:extLst>
          </p:cNvPr>
          <p:cNvSpPr txBox="1"/>
          <p:nvPr/>
        </p:nvSpPr>
        <p:spPr>
          <a:xfrm>
            <a:off x="737189" y="836426"/>
            <a:ext cx="7655442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risk to NPP of maize in North Rhine-Westphalia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77F39-48DA-617D-D9E1-08B70DF6C2AA}"/>
              </a:ext>
            </a:extLst>
          </p:cNvPr>
          <p:cNvSpPr txBox="1"/>
          <p:nvPr/>
        </p:nvSpPr>
        <p:spPr>
          <a:xfrm>
            <a:off x="232820" y="2809146"/>
            <a:ext cx="435484" cy="707886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V,</a:t>
            </a:r>
          </a:p>
          <a:p>
            <a:r>
              <a:rPr lang="en-GB" sz="2000" dirty="0">
                <a:solidFill>
                  <a:srgbClr val="FF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811603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484C-371B-B547-6173-584477D8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Nandintseg</a:t>
            </a:r>
            <a:r>
              <a:rPr lang="en-US" dirty="0"/>
              <a:t> et al. (2024).</a:t>
            </a:r>
            <a:r>
              <a:rPr lang="en-US" sz="1100" dirty="0"/>
              <a:t> Future drought risk and adaptation of pastoralism in Eurasian rangelands</a:t>
            </a:r>
          </a:p>
        </p:txBody>
      </p:sp>
      <p:pic>
        <p:nvPicPr>
          <p:cNvPr id="8" name="Picture 7" descr="A chart of different colored and black lines&#10;&#10;AI-generated content may be incorrect.">
            <a:extLst>
              <a:ext uri="{FF2B5EF4-FFF2-40B4-BE49-F238E27FC236}">
                <a16:creationId xmlns:a16="http://schemas.microsoft.com/office/drawing/2014/main" id="{8369B7F7-5A3C-A0E5-DEC1-CC37075071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3693" y="627619"/>
            <a:ext cx="6475615" cy="55166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map of the eastern asian region&#10;&#10;AI-generated content may be incorrect.">
            <a:extLst>
              <a:ext uri="{FF2B5EF4-FFF2-40B4-BE49-F238E27FC236}">
                <a16:creationId xmlns:a16="http://schemas.microsoft.com/office/drawing/2014/main" id="{53FE51F0-6F65-DDE4-701B-E312F0912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" y="627617"/>
            <a:ext cx="2281636" cy="144023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5C018C-1FBC-578E-6516-CEAA895D08B8}"/>
              </a:ext>
            </a:extLst>
          </p:cNvPr>
          <p:cNvSpPr txBox="1"/>
          <p:nvPr/>
        </p:nvSpPr>
        <p:spPr>
          <a:xfrm>
            <a:off x="3017520" y="6129507"/>
            <a:ext cx="240237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Uncertainty p[H]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2B4E1-8982-A7D3-9270-A1546406F319}"/>
              </a:ext>
            </a:extLst>
          </p:cNvPr>
          <p:cNvSpPr txBox="1"/>
          <p:nvPr/>
        </p:nvSpPr>
        <p:spPr>
          <a:xfrm>
            <a:off x="6269181" y="6129506"/>
            <a:ext cx="240237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Uncertainty p[H]</a:t>
            </a:r>
          </a:p>
        </p:txBody>
      </p:sp>
    </p:spTree>
    <p:extLst>
      <p:ext uri="{BB962C8B-B14F-4D97-AF65-F5344CB8AC3E}">
        <p14:creationId xmlns:p14="http://schemas.microsoft.com/office/powerpoint/2010/main" val="1006099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Toward UQ (Uncertainty Quantification)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4133" y="826738"/>
            <a:ext cx="4868377" cy="3317937"/>
            <a:chOff x="924133" y="826738"/>
            <a:chExt cx="4868377" cy="331793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4133" y="826738"/>
              <a:ext cx="4868377" cy="3207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" name="Group 17"/>
            <p:cNvGrpSpPr/>
            <p:nvPr/>
          </p:nvGrpSpPr>
          <p:grpSpPr>
            <a:xfrm>
              <a:off x="2138083" y="1292928"/>
              <a:ext cx="488576" cy="2851747"/>
              <a:chOff x="2138083" y="1292928"/>
              <a:chExt cx="488576" cy="2851747"/>
            </a:xfrm>
          </p:grpSpPr>
          <p:cxnSp>
            <p:nvCxnSpPr>
              <p:cNvPr id="5" name="Straight Connector 4"/>
              <p:cNvCxnSpPr/>
              <p:nvPr/>
            </p:nvCxnSpPr>
            <p:spPr bwMode="auto">
              <a:xfrm flipV="1">
                <a:off x="2368888" y="1292928"/>
                <a:ext cx="6824" cy="2524836"/>
              </a:xfrm>
              <a:prstGeom prst="lin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/>
              <p:cNvSpPr txBox="1"/>
              <p:nvPr/>
            </p:nvSpPr>
            <p:spPr>
              <a:xfrm>
                <a:off x="2138083" y="3836898"/>
                <a:ext cx="4885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err="1"/>
                  <a:t>thr</a:t>
                </a:r>
                <a:endParaRPr lang="en-GB" sz="1400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F63BC9B-B1C0-FB42-A915-CD8B3A283266}"/>
              </a:ext>
            </a:extLst>
          </p:cNvPr>
          <p:cNvSpPr txBox="1"/>
          <p:nvPr/>
        </p:nvSpPr>
        <p:spPr>
          <a:xfrm>
            <a:off x="945692" y="4830933"/>
            <a:ext cx="1510553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 err="1">
                <a:solidFill>
                  <a:schemeClr val="accent2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chemeClr val="accent2"/>
                </a:solidFill>
                <a:sym typeface="Symbol" panose="05050102010706020507" pitchFamily="18" charset="2"/>
              </a:rPr>
              <a:t>H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observations  </a:t>
            </a:r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below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threshold</a:t>
            </a:r>
            <a:endParaRPr lang="en-GB" sz="1800" b="0" dirty="0">
              <a:solidFill>
                <a:schemeClr val="accent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EB1C9D-60B0-6540-9DCC-432FEEF1A238}"/>
              </a:ext>
            </a:extLst>
          </p:cNvPr>
          <p:cNvSpPr txBox="1"/>
          <p:nvPr/>
        </p:nvSpPr>
        <p:spPr>
          <a:xfrm>
            <a:off x="2590082" y="4830933"/>
            <a:ext cx="2847100" cy="92333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n-</a:t>
            </a:r>
            <a:r>
              <a:rPr lang="en-GB" sz="1800" dirty="0" err="1">
                <a:solidFill>
                  <a:schemeClr val="accent2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chemeClr val="accent2"/>
                </a:solidFill>
                <a:sym typeface="Symbol" panose="05050102010706020507" pitchFamily="18" charset="2"/>
              </a:rPr>
              <a:t>H</a:t>
            </a:r>
            <a:endParaRPr lang="en-GB" sz="1800" b="0" baseline="-25000" dirty="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algn="ctr"/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observations </a:t>
            </a:r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above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threshold</a:t>
            </a:r>
            <a:endParaRPr lang="en-GB" sz="1800" b="0" dirty="0">
              <a:solidFill>
                <a:schemeClr val="accent2"/>
              </a:solidFill>
            </a:endParaRPr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8E4F8E44-DF42-6843-B8F7-26620A201306}"/>
              </a:ext>
            </a:extLst>
          </p:cNvPr>
          <p:cNvSpPr/>
          <p:nvPr/>
        </p:nvSpPr>
        <p:spPr bwMode="auto">
          <a:xfrm>
            <a:off x="1482410" y="4518835"/>
            <a:ext cx="437115" cy="246888"/>
          </a:xfrm>
          <a:prstGeom prst="upArrow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B9CE800-8F3D-8C4D-8EA1-E19050A309A8}"/>
              </a:ext>
            </a:extLst>
          </p:cNvPr>
          <p:cNvSpPr/>
          <p:nvPr/>
        </p:nvSpPr>
        <p:spPr bwMode="auto">
          <a:xfrm>
            <a:off x="3491042" y="4518835"/>
            <a:ext cx="1026094" cy="252984"/>
          </a:xfrm>
          <a:prstGeom prst="upArrow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55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Toward UQ (Uncertainty Quantification)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8205" y="826738"/>
            <a:ext cx="5404305" cy="3317937"/>
            <a:chOff x="388205" y="826738"/>
            <a:chExt cx="5404305" cy="331793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4133" y="826738"/>
              <a:ext cx="4868377" cy="3207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6" name="Straight Connector 5"/>
            <p:cNvCxnSpPr/>
            <p:nvPr/>
          </p:nvCxnSpPr>
          <p:spPr bwMode="auto">
            <a:xfrm>
              <a:off x="1147414" y="2289214"/>
              <a:ext cx="3964674" cy="20472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388205" y="2138086"/>
              <a:ext cx="7279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/>
                <a:t>E[</a:t>
              </a:r>
              <a:r>
                <a:rPr lang="en-GB" sz="1400" i="1"/>
                <a:t>sys</a:t>
              </a:r>
              <a:r>
                <a:rPr lang="en-GB" sz="1400"/>
                <a:t>]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138083" y="1292928"/>
              <a:ext cx="488576" cy="2851747"/>
              <a:chOff x="2138083" y="1292928"/>
              <a:chExt cx="488576" cy="2851747"/>
            </a:xfrm>
          </p:grpSpPr>
          <p:cxnSp>
            <p:nvCxnSpPr>
              <p:cNvPr id="5" name="Straight Connector 4"/>
              <p:cNvCxnSpPr/>
              <p:nvPr/>
            </p:nvCxnSpPr>
            <p:spPr bwMode="auto">
              <a:xfrm flipV="1">
                <a:off x="2368888" y="1292928"/>
                <a:ext cx="6824" cy="2524836"/>
              </a:xfrm>
              <a:prstGeom prst="lin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/>
              <p:cNvSpPr txBox="1"/>
              <p:nvPr/>
            </p:nvSpPr>
            <p:spPr>
              <a:xfrm>
                <a:off x="2138083" y="3836898"/>
                <a:ext cx="4885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err="1"/>
                  <a:t>thr</a:t>
                </a:r>
                <a:endParaRPr lang="en-GB" sz="1400"/>
              </a:p>
            </p:txBody>
          </p:sp>
        </p:grp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FF854E-CC6A-484B-8B7B-FBC661235B2A}"/>
              </a:ext>
            </a:extLst>
          </p:cNvPr>
          <p:cNvCxnSpPr/>
          <p:nvPr/>
        </p:nvCxnSpPr>
        <p:spPr bwMode="auto">
          <a:xfrm>
            <a:off x="2368888" y="2193680"/>
            <a:ext cx="2743200" cy="2047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7CC1D10-C378-264B-B7B3-74EC073B4C3E}"/>
              </a:ext>
            </a:extLst>
          </p:cNvPr>
          <p:cNvCxnSpPr/>
          <p:nvPr/>
        </p:nvCxnSpPr>
        <p:spPr bwMode="auto">
          <a:xfrm flipV="1">
            <a:off x="1147414" y="2876068"/>
            <a:ext cx="1228298" cy="6824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Right Brace 42">
            <a:extLst>
              <a:ext uri="{FF2B5EF4-FFF2-40B4-BE49-F238E27FC236}">
                <a16:creationId xmlns:a16="http://schemas.microsoft.com/office/drawing/2014/main" id="{3B82B1AE-274A-284A-A971-14BAEC36658E}"/>
              </a:ext>
            </a:extLst>
          </p:cNvPr>
          <p:cNvSpPr/>
          <p:nvPr/>
        </p:nvSpPr>
        <p:spPr bwMode="auto">
          <a:xfrm>
            <a:off x="6006895" y="2182244"/>
            <a:ext cx="466595" cy="693824"/>
          </a:xfrm>
          <a:prstGeom prst="rightBrace">
            <a:avLst/>
          </a:prstGeom>
          <a:solidFill>
            <a:schemeClr val="bg1">
              <a:alpha val="20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597399-21C4-4041-BC20-39893451C42C}"/>
              </a:ext>
            </a:extLst>
          </p:cNvPr>
          <p:cNvSpPr txBox="1"/>
          <p:nvPr/>
        </p:nvSpPr>
        <p:spPr>
          <a:xfrm>
            <a:off x="6479968" y="2355291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E7F9A48-BE48-F941-8A05-BD7534882453}"/>
              </a:ext>
            </a:extLst>
          </p:cNvPr>
          <p:cNvCxnSpPr/>
          <p:nvPr/>
        </p:nvCxnSpPr>
        <p:spPr bwMode="auto">
          <a:xfrm>
            <a:off x="2368888" y="2193680"/>
            <a:ext cx="2743200" cy="2047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A4BACF3-46C3-F24F-AC09-AA65257DD512}"/>
              </a:ext>
            </a:extLst>
          </p:cNvPr>
          <p:cNvSpPr/>
          <p:nvPr/>
        </p:nvSpPr>
        <p:spPr>
          <a:xfrm>
            <a:off x="5484088" y="2039928"/>
            <a:ext cx="3882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712788" algn="l"/>
              </a:tabLst>
            </a:pPr>
            <a:r>
              <a:rPr lang="en-GB" sz="220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5B6D43A3-AFCE-3341-9679-A61778F897B6}"/>
              </a:ext>
            </a:extLst>
          </p:cNvPr>
          <p:cNvSpPr/>
          <p:nvPr/>
        </p:nvSpPr>
        <p:spPr bwMode="auto">
          <a:xfrm>
            <a:off x="5344160" y="2191874"/>
            <a:ext cx="118872" cy="134470"/>
          </a:xfrm>
          <a:prstGeom prst="righ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3573DE-AD23-FC49-B908-CB3C979C3C5A}"/>
              </a:ext>
            </a:extLst>
          </p:cNvPr>
          <p:cNvSpPr txBox="1"/>
          <p:nvPr/>
        </p:nvSpPr>
        <p:spPr>
          <a:xfrm>
            <a:off x="958821" y="4498269"/>
            <a:ext cx="2847100" cy="36933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p[H] = </a:t>
            </a:r>
            <a:r>
              <a:rPr lang="en-GB" sz="1800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H</a:t>
            </a:r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 / n</a:t>
            </a:r>
            <a:endParaRPr lang="en-GB" sz="1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01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Quantification (UQ)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133" y="826738"/>
            <a:ext cx="4868377" cy="320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 bwMode="auto">
          <a:xfrm>
            <a:off x="1147414" y="2289214"/>
            <a:ext cx="3964674" cy="2047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88205" y="2138086"/>
            <a:ext cx="72790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/>
              <a:t>E[</a:t>
            </a:r>
            <a:r>
              <a:rPr lang="en-GB" sz="1400" i="1"/>
              <a:t>sys</a:t>
            </a:r>
            <a:r>
              <a:rPr lang="en-GB" sz="1400"/>
              <a:t>]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006895" y="2182244"/>
            <a:ext cx="1185988" cy="693824"/>
            <a:chOff x="6006895" y="2182244"/>
            <a:chExt cx="1185988" cy="693824"/>
          </a:xfrm>
        </p:grpSpPr>
        <p:sp>
          <p:nvSpPr>
            <p:cNvPr id="20" name="Right Brace 19"/>
            <p:cNvSpPr/>
            <p:nvPr/>
          </p:nvSpPr>
          <p:spPr bwMode="auto">
            <a:xfrm>
              <a:off x="6006895" y="2182244"/>
              <a:ext cx="466595" cy="693824"/>
            </a:xfrm>
            <a:prstGeom prst="rightBrace">
              <a:avLst/>
            </a:prstGeom>
            <a:solidFill>
              <a:schemeClr val="bg1">
                <a:alpha val="2000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73437" y="2355291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68888" y="2039928"/>
            <a:ext cx="3503448" cy="430887"/>
            <a:chOff x="2368888" y="2039928"/>
            <a:chExt cx="3503448" cy="430887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368888" y="2193680"/>
              <a:ext cx="2743200" cy="20471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9" name="Group 18"/>
            <p:cNvGrpSpPr/>
            <p:nvPr/>
          </p:nvGrpSpPr>
          <p:grpSpPr>
            <a:xfrm>
              <a:off x="5344160" y="2039928"/>
              <a:ext cx="528176" cy="430887"/>
              <a:chOff x="5344160" y="2039928"/>
              <a:chExt cx="528176" cy="430887"/>
            </a:xfrm>
          </p:grpSpPr>
          <p:sp>
            <p:nvSpPr>
              <p:cNvPr id="17" name="Right Brace 16"/>
              <p:cNvSpPr/>
              <p:nvPr/>
            </p:nvSpPr>
            <p:spPr bwMode="auto">
              <a:xfrm>
                <a:off x="5344160" y="2191874"/>
                <a:ext cx="118872" cy="134470"/>
              </a:xfrm>
              <a:prstGeom prst="rightBrac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84088" y="2039928"/>
                <a:ext cx="38824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tabLst>
                    <a:tab pos="712788" algn="l"/>
                  </a:tabLst>
                </a:pPr>
                <a:r>
                  <a:rPr lang="en-GB" sz="2200" dirty="0">
                    <a:solidFill>
                      <a:srgbClr val="FF0000"/>
                    </a:solidFill>
                  </a:rPr>
                  <a:t>R</a:t>
                </a:r>
              </a:p>
            </p:txBody>
          </p:sp>
        </p:grpSp>
      </p:grpSp>
      <p:cxnSp>
        <p:nvCxnSpPr>
          <p:cNvPr id="8" name="Straight Connector 7"/>
          <p:cNvCxnSpPr/>
          <p:nvPr/>
        </p:nvCxnSpPr>
        <p:spPr bwMode="auto">
          <a:xfrm flipV="1">
            <a:off x="1147414" y="2876068"/>
            <a:ext cx="1228298" cy="6824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2138083" y="1292928"/>
            <a:ext cx="488576" cy="2851747"/>
            <a:chOff x="2138083" y="1292928"/>
            <a:chExt cx="488576" cy="2851747"/>
          </a:xfrm>
        </p:grpSpPr>
        <p:cxnSp>
          <p:nvCxnSpPr>
            <p:cNvPr id="5" name="Straight Connector 4"/>
            <p:cNvCxnSpPr/>
            <p:nvPr/>
          </p:nvCxnSpPr>
          <p:spPr bwMode="auto">
            <a:xfrm flipV="1">
              <a:off x="2368888" y="1292928"/>
              <a:ext cx="6824" cy="2524836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138083" y="3836898"/>
              <a:ext cx="4885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/>
                <a:t>thr</a:t>
              </a:r>
              <a:endParaRPr lang="en-GB" sz="140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3CD87AD-101F-6E05-5F94-33FCCE3B3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088" y="4852468"/>
            <a:ext cx="3200815" cy="637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6693B1-45BE-B619-CE8E-847B9E674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659" y="6079395"/>
            <a:ext cx="4342156" cy="3977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4D1ABE-0C0C-BE98-3FD6-E4C086908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14" y="5118940"/>
            <a:ext cx="3095922" cy="370584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BED2AE-C551-0A10-DD52-D7C5562F1BD8}"/>
              </a:ext>
            </a:extLst>
          </p:cNvPr>
          <p:cNvCxnSpPr>
            <a:cxnSpLocks/>
            <a:stCxn id="4" idx="2"/>
          </p:cNvCxnSpPr>
          <p:nvPr/>
        </p:nvCxnSpPr>
        <p:spPr bwMode="auto">
          <a:xfrm>
            <a:off x="2695375" y="5489524"/>
            <a:ext cx="665045" cy="541738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B01D16-B2AA-228F-A497-8C11DC955CAC}"/>
              </a:ext>
            </a:extLst>
          </p:cNvPr>
          <p:cNvCxnSpPr>
            <a:cxnSpLocks/>
            <a:stCxn id="31" idx="2"/>
          </p:cNvCxnSpPr>
          <p:nvPr/>
        </p:nvCxnSpPr>
        <p:spPr bwMode="auto">
          <a:xfrm flipH="1">
            <a:off x="6804660" y="5489524"/>
            <a:ext cx="279836" cy="48455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340EF48-387A-1682-2F84-4219253BC97A}"/>
              </a:ext>
            </a:extLst>
          </p:cNvPr>
          <p:cNvSpPr txBox="1"/>
          <p:nvPr/>
        </p:nvSpPr>
        <p:spPr>
          <a:xfrm>
            <a:off x="958821" y="4498269"/>
            <a:ext cx="2847100" cy="36933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p[H] = </a:t>
            </a:r>
            <a:r>
              <a:rPr lang="en-GB" sz="1800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H</a:t>
            </a:r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 / n</a:t>
            </a:r>
            <a:endParaRPr lang="en-GB" sz="1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984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0664-B4CA-7D10-B3BF-E44919C7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R-function for single-threshold sampling-based PRA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7C80A-5777-3B90-92D4-5B918A3D1697}"/>
              </a:ext>
            </a:extLst>
          </p:cNvPr>
          <p:cNvSpPr txBox="1"/>
          <p:nvPr/>
        </p:nvSpPr>
        <p:spPr>
          <a:xfrm>
            <a:off x="509451" y="1005061"/>
            <a:ext cx="8066314" cy="501675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PRA &lt;- function( x, z,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=0 )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         &lt;- length(x)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H         &lt;- which(x &lt;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length(H)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&lt;- mean( z[ H]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&lt;- mean( z[-H]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s_Ez_H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&lt;- sqrt( var(z[ H]) /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s_Ez_NotH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sqrt( var(z[-H]) / (n-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pH       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/ 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V        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Ez_H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         &lt;- pH * V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&lt;- sqrt( pH*(1-pH) / n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&lt;- sqrt( s_Ez_H^2 + s_Ez_NotH^2 )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&lt;- sqrt( s_pH^2*s_V^2 + s_pH^2*V^2 + pH^2*s_V^2 )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return( c(pH=pH, V=V, R=R,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397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18D35-0CF5-B20C-BF6D-5F0EB57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9AE603CC-46A8-F0E2-429F-2FD094BB53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1.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Introduction to PRA: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Basic ideas &amp; equations</a:t>
            </a:r>
            <a:endParaRPr lang="en-GB" sz="2600" b="0" dirty="0">
              <a:latin typeface="Tahoma" pitchFamily="34" charset="0"/>
            </a:endParaRP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76D2A31F-9385-A606-75FE-EC0091B7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42331-7021-F86C-E900-751C517BA6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54F4C9-C405-19AF-D908-4042405E167C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B38FA-9BF5-EA18-47FC-ECE4ABCB00D3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370A4F-5C96-71A5-B8AA-D02EEA86E4FB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4557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46FD-82C8-2C48-9A8F-216F0666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66BDB-61E5-424B-99F9-59B5B0DE34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" y="840180"/>
            <a:ext cx="2560320" cy="56431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68C436-BA0C-EA4E-B6D5-8A6F4B217C65}"/>
              </a:ext>
            </a:extLst>
          </p:cNvPr>
          <p:cNvCxnSpPr>
            <a:cxnSpLocks/>
          </p:cNvCxnSpPr>
          <p:nvPr/>
        </p:nvCxnSpPr>
        <p:spPr bwMode="auto">
          <a:xfrm>
            <a:off x="2776451" y="1512917"/>
            <a:ext cx="830349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39A9C7-3233-284F-9B9F-C52F81F2422E}"/>
              </a:ext>
            </a:extLst>
          </p:cNvPr>
          <p:cNvCxnSpPr>
            <a:cxnSpLocks/>
          </p:cNvCxnSpPr>
          <p:nvPr/>
        </p:nvCxnSpPr>
        <p:spPr bwMode="auto">
          <a:xfrm>
            <a:off x="2712720" y="3429000"/>
            <a:ext cx="894080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DE63F4-2605-1243-A73C-5873E01229DD}"/>
              </a:ext>
            </a:extLst>
          </p:cNvPr>
          <p:cNvCxnSpPr>
            <a:cxnSpLocks/>
          </p:cNvCxnSpPr>
          <p:nvPr/>
        </p:nvCxnSpPr>
        <p:spPr bwMode="auto">
          <a:xfrm>
            <a:off x="2719648" y="5375564"/>
            <a:ext cx="887152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7CDCCF-A6A4-B34A-B0DC-761A34CD212B}"/>
              </a:ext>
            </a:extLst>
          </p:cNvPr>
          <p:cNvCxnSpPr/>
          <p:nvPr/>
        </p:nvCxnSpPr>
        <p:spPr bwMode="auto">
          <a:xfrm flipV="1">
            <a:off x="1030778" y="1005840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2731F8-0088-6C4A-9270-D8F038654E78}"/>
              </a:ext>
            </a:extLst>
          </p:cNvPr>
          <p:cNvCxnSpPr/>
          <p:nvPr/>
        </p:nvCxnSpPr>
        <p:spPr bwMode="auto">
          <a:xfrm flipV="1">
            <a:off x="954578" y="2822448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B32C06-6B7F-3F48-8F04-725283E592C8}"/>
              </a:ext>
            </a:extLst>
          </p:cNvPr>
          <p:cNvCxnSpPr/>
          <p:nvPr/>
        </p:nvCxnSpPr>
        <p:spPr bwMode="auto">
          <a:xfrm flipV="1">
            <a:off x="1030778" y="4721352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AEF7ED-6E4A-3142-ABD4-096B637130DD}"/>
              </a:ext>
            </a:extLst>
          </p:cNvPr>
          <p:cNvSpPr txBox="1"/>
          <p:nvPr/>
        </p:nvSpPr>
        <p:spPr>
          <a:xfrm>
            <a:off x="4070425" y="1092293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0.27,  V = 0.464,  R = 0.124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0.04 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0.040,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0.018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AE32C-B971-8847-AD84-EE539201082E}"/>
              </a:ext>
            </a:extLst>
          </p:cNvPr>
          <p:cNvSpPr txBox="1"/>
          <p:nvPr/>
        </p:nvSpPr>
        <p:spPr>
          <a:xfrm>
            <a:off x="4061281" y="3025745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0.33,  V = 0.410,  R = 0.135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0.05.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0.035,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0.019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51CDA-0141-1546-9395-4AE877F120AA}"/>
              </a:ext>
            </a:extLst>
          </p:cNvPr>
          <p:cNvSpPr txBox="1"/>
          <p:nvPr/>
        </p:nvSpPr>
        <p:spPr>
          <a:xfrm>
            <a:off x="4061275" y="4980196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0.27,  V = 0.464,  R = 0.124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0.04 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0.039,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0.019 </a:t>
            </a:r>
          </a:p>
        </p:txBody>
      </p:sp>
    </p:spTree>
    <p:extLst>
      <p:ext uri="{BB962C8B-B14F-4D97-AF65-F5344CB8AC3E}">
        <p14:creationId xmlns:p14="http://schemas.microsoft.com/office/powerpoint/2010/main" val="309877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7EBD-54C5-B687-0781-286F6400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C48F8-DE7B-267C-B192-7F3FEB7483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88071"/>
            <a:ext cx="7772400" cy="58668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86E88A-EB26-EFE1-8F40-697976B35233}"/>
              </a:ext>
            </a:extLst>
          </p:cNvPr>
          <p:cNvSpPr/>
          <p:nvPr/>
        </p:nvSpPr>
        <p:spPr bwMode="auto">
          <a:xfrm>
            <a:off x="199505" y="3429000"/>
            <a:ext cx="8628611" cy="312592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16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9203-5BDC-CC7E-541A-ACE7DD28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9B284-6F9E-9C78-5146-A65692F449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88071"/>
            <a:ext cx="7772400" cy="58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46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B31E-6824-E4B7-9FE3-269B250F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EXERCISE. Minimal data sets (sampling-based PRA)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D693B-C8ED-2AD2-6FF5-6616CC454B42}"/>
              </a:ext>
            </a:extLst>
          </p:cNvPr>
          <p:cNvSpPr txBox="1"/>
          <p:nvPr/>
        </p:nvSpPr>
        <p:spPr>
          <a:xfrm>
            <a:off x="487386" y="881149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600 )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90 )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41A7F-13BD-FF70-C995-0CCBCAC30498}"/>
              </a:ext>
            </a:extLst>
          </p:cNvPr>
          <p:cNvSpPr txBox="1"/>
          <p:nvPr/>
        </p:nvSpPr>
        <p:spPr>
          <a:xfrm>
            <a:off x="487386" y="3876242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400, 600, 800 )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80,  90, 100 )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973A0-3FDC-A1A8-E7B0-6291E29BCBA4}"/>
              </a:ext>
            </a:extLst>
          </p:cNvPr>
          <p:cNvSpPr txBox="1"/>
          <p:nvPr/>
        </p:nvSpPr>
        <p:spPr>
          <a:xfrm>
            <a:off x="487386" y="2128058"/>
            <a:ext cx="52370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Will the uncertainty quantification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B63A4-780C-428B-4AA3-443CF216F0AA}"/>
              </a:ext>
            </a:extLst>
          </p:cNvPr>
          <p:cNvSpPr txBox="1"/>
          <p:nvPr/>
        </p:nvSpPr>
        <p:spPr>
          <a:xfrm>
            <a:off x="487386" y="5123410"/>
            <a:ext cx="52370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Will the uncertainty quantification work?</a:t>
            </a:r>
          </a:p>
        </p:txBody>
      </p:sp>
    </p:spTree>
    <p:extLst>
      <p:ext uri="{BB962C8B-B14F-4D97-AF65-F5344CB8AC3E}">
        <p14:creationId xmlns:p14="http://schemas.microsoft.com/office/powerpoint/2010/main" val="1518495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172E-F3E5-377A-8BA9-3B0014B29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1C55-30A7-33AB-EF9A-DDA0361B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EXERCISE. Minimal data sets (sampling-based PRA)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0F9C6-CA19-EA53-4675-454898E99048}"/>
              </a:ext>
            </a:extLst>
          </p:cNvPr>
          <p:cNvSpPr txBox="1"/>
          <p:nvPr/>
        </p:nvSpPr>
        <p:spPr>
          <a:xfrm>
            <a:off x="487390" y="881149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600 )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90 )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733A9-3E4C-3B76-FCC0-217488FCBD81}"/>
              </a:ext>
            </a:extLst>
          </p:cNvPr>
          <p:cNvSpPr txBox="1"/>
          <p:nvPr/>
        </p:nvSpPr>
        <p:spPr>
          <a:xfrm>
            <a:off x="487390" y="3876242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400, 600, 800 )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80,  90, 100 )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452DC-5B1D-CD5D-E89F-A6D8BAD73782}"/>
              </a:ext>
            </a:extLst>
          </p:cNvPr>
          <p:cNvSpPr txBox="1"/>
          <p:nvPr/>
        </p:nvSpPr>
        <p:spPr>
          <a:xfrm>
            <a:off x="487390" y="2163252"/>
            <a:ext cx="8425604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pH	V	R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s_pH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s_V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s_R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0.5	20.0	10.0	0.3535534  NA		NA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594A1-1634-00A6-60D1-E2349C0CB0AE}"/>
              </a:ext>
            </a:extLst>
          </p:cNvPr>
          <p:cNvSpPr txBox="1"/>
          <p:nvPr/>
        </p:nvSpPr>
        <p:spPr>
          <a:xfrm>
            <a:off x="462013" y="5207410"/>
            <a:ext cx="845098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pH	V	R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s_pH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s_V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s_R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0.5	20.0 10.0  0.25 		7.0710678  6.373774 </a:t>
            </a:r>
          </a:p>
        </p:txBody>
      </p:sp>
    </p:spTree>
    <p:extLst>
      <p:ext uri="{BB962C8B-B14F-4D97-AF65-F5344CB8AC3E}">
        <p14:creationId xmlns:p14="http://schemas.microsoft.com/office/powerpoint/2010/main" val="2003750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A5BB-67E2-4B7C-5EE6-BC58AC11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A7C6B-D409-F8CF-FC14-B811B7FF56B7}"/>
              </a:ext>
            </a:extLst>
          </p:cNvPr>
          <p:cNvGrpSpPr/>
          <p:nvPr/>
        </p:nvGrpSpPr>
        <p:grpSpPr>
          <a:xfrm>
            <a:off x="1240219" y="713593"/>
            <a:ext cx="6653054" cy="1541956"/>
            <a:chOff x="956444" y="713593"/>
            <a:chExt cx="7083970" cy="154195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F67F98-8984-E7B8-634E-D7C4ADFCE174}"/>
                </a:ext>
              </a:extLst>
            </p:cNvPr>
            <p:cNvSpPr txBox="1"/>
            <p:nvPr/>
          </p:nvSpPr>
          <p:spPr>
            <a:xfrm>
              <a:off x="956444" y="713593"/>
              <a:ext cx="6936828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200" b="0" i="1" dirty="0">
                  <a:hlinkClick r:id="rId2"/>
                </a:rPr>
                <a:t>https://www.umweltbundesamt.de/daten/klima/</a:t>
              </a:r>
              <a:endParaRPr lang="en-US" sz="2200" b="0" i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0" dirty="0"/>
                <a:t>2-bis-7_abb-tab_nsh_2024-04-08.xlsx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429A4F-C53A-B050-D36D-224F104849C6}"/>
                </a:ext>
              </a:extLst>
            </p:cNvPr>
            <p:cNvSpPr txBox="1"/>
            <p:nvPr/>
          </p:nvSpPr>
          <p:spPr>
            <a:xfrm>
              <a:off x="1103586" y="1486108"/>
              <a:ext cx="6936828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200" b="0" i="1" dirty="0">
                  <a:hlinkClick r:id="rId3"/>
                </a:rPr>
                <a:t>https://wo-apps.thuenen.de/apps/wze/</a:t>
              </a:r>
              <a:endParaRPr lang="en-US" sz="2200" b="0" i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0" dirty="0" err="1"/>
                <a:t>absterberate_EI_GFI_GKI_RBU_zeitreihe.csv</a:t>
              </a:r>
              <a:endParaRPr lang="en-US" sz="2200" b="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D5B79E-C080-B499-1FB6-50A1F5710EF2}"/>
              </a:ext>
            </a:extLst>
          </p:cNvPr>
          <p:cNvSpPr txBox="1"/>
          <p:nvPr/>
        </p:nvSpPr>
        <p:spPr>
          <a:xfrm>
            <a:off x="220714" y="2554018"/>
            <a:ext cx="8723586" cy="224676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library(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readxl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&lt;-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data_Germany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/"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paste0(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"2-bis-7_abb-tab_nsh_2024-04-08.xlsx"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sheet.data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"5_Daten”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"B120:C153"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read_excel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sheet=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sheet.data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range=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			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col_names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=F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round(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&lt;- c( "year",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rain.mm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51C9D-CFCE-2A14-7C4F-06ED327C25D2}"/>
              </a:ext>
            </a:extLst>
          </p:cNvPr>
          <p:cNvSpPr txBox="1"/>
          <p:nvPr/>
        </p:nvSpPr>
        <p:spPr>
          <a:xfrm>
            <a:off x="215464" y="5407568"/>
            <a:ext cx="8723586" cy="95410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paste0(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absterberate_EI_GFI_GKI_RBU_zeitreihe.csv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read.csv2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&lt;- c( "year",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), "mort" ) ] )</a:t>
            </a:r>
          </a:p>
        </p:txBody>
      </p:sp>
    </p:spTree>
    <p:extLst>
      <p:ext uri="{BB962C8B-B14F-4D97-AF65-F5344CB8AC3E}">
        <p14:creationId xmlns:p14="http://schemas.microsoft.com/office/powerpoint/2010/main" val="2830902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A5F99-D32E-30AC-9BED-6528E3FEA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FD5E-8984-27DC-AD8B-1A1B9779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57000-25E3-A288-6DC3-EBC92A5C270D}"/>
              </a:ext>
            </a:extLst>
          </p:cNvPr>
          <p:cNvSpPr txBox="1"/>
          <p:nvPr/>
        </p:nvSpPr>
        <p:spPr>
          <a:xfrm>
            <a:off x="646389" y="1355836"/>
            <a:ext cx="7698826" cy="95410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# Annual mortality vs.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summer rain of last three years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meanlast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function(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v,k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as.vector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v,f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=rep(1/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k,k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),s=1)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n   &lt;- dim(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)[1] ;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 &lt;- 3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r.3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meanlast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[,"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rain.mm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"],k)[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834DC6-7BC4-0DCB-E605-1C1A674B17DB}"/>
              </a:ext>
            </a:extLst>
          </p:cNvPr>
          <p:cNvSpPr txBox="1"/>
          <p:nvPr/>
        </p:nvSpPr>
        <p:spPr>
          <a:xfrm>
            <a:off x="641132" y="2822436"/>
            <a:ext cx="7704083" cy="224676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” 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_” 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” 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” ]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par 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=c(2,2)    , mar=c(5,4,4,2)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main="Fs",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="mortality (%)"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_, main="Q_",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    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main="Pa",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="rain (mm)",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="mortality (%)"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main="Ps",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="rain (mm)",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2850772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86117-5676-D066-3031-1821FA32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E10D-5831-751C-24A7-41C95D6C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26A38-74F6-1EC1-929E-A3B827D7A2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265" y="857345"/>
            <a:ext cx="7207469" cy="57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3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F4E75-4581-170C-D320-6F27EB88D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D2AA-F928-C8DB-4396-AFF79407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PRA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E247D-9F96-364C-20E6-4A8704914E9A}"/>
              </a:ext>
            </a:extLst>
          </p:cNvPr>
          <p:cNvSpPr txBox="1"/>
          <p:nvPr/>
        </p:nvSpPr>
        <p:spPr>
          <a:xfrm>
            <a:off x="406908" y="1077444"/>
            <a:ext cx="5332949" cy="116955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# PRA for survival (= 100 - mortality)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100-z_Fs,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&lt;- PRA( x_r3, 100-z_Q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100-z_Pa,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100-z_Ps,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3C7C6-B14E-49EF-4EC2-15129F05BF43}"/>
              </a:ext>
            </a:extLst>
          </p:cNvPr>
          <p:cNvSpPr txBox="1"/>
          <p:nvPr/>
        </p:nvSpPr>
        <p:spPr>
          <a:xfrm>
            <a:off x="406908" y="2643627"/>
            <a:ext cx="8330184" cy="289310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PRA._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(PRA._) &lt;- c( "Fs", "Q_", "Pa", "Ps"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means &lt;- PRA._[1:3,] ; s &lt;- PRA._[4:6,]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par(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=c(1,1))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col   &lt;- c( "red", "cyan", "yellow" )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bp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means, beside=T,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=c(-0.2,1), col=col,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legend.text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row.names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(means),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args.legend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=list(x="top",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hor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=T)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bp, means - s, bp, means + s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(bp[2,1]-bp[1,1])/4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- s, bp +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- s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+ s, bp +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+ s )</a:t>
            </a:r>
          </a:p>
        </p:txBody>
      </p:sp>
    </p:spTree>
    <p:extLst>
      <p:ext uri="{BB962C8B-B14F-4D97-AF65-F5344CB8AC3E}">
        <p14:creationId xmlns:p14="http://schemas.microsoft.com/office/powerpoint/2010/main" val="355953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C3C3-7C78-D6EF-2D87-9E609B75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3CFAC-C707-1680-F69D-FD96DEF4E2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704" y="788276"/>
            <a:ext cx="7110209" cy="57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2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Terminological </a:t>
            </a:r>
            <a:r>
              <a:rPr lang="en-GB" dirty="0"/>
              <a:t>confusion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65230"/>
              </p:ext>
            </p:extLst>
          </p:nvPr>
        </p:nvGraphicFramePr>
        <p:xfrm>
          <a:off x="381000" y="956536"/>
          <a:ext cx="8381999" cy="4944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1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4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HAZARD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PROBABILITY</a:t>
                      </a:r>
                      <a:r>
                        <a:rPr lang="en-GB" sz="1800" baseline="0" dirty="0"/>
                        <a:t> OF HAZARD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VULNERABILITY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9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Initiating</a:t>
                      </a:r>
                      <a:r>
                        <a:rPr lang="en-GB" sz="1800" baseline="0" dirty="0"/>
                        <a:t> event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Probability</a:t>
                      </a:r>
                      <a:r>
                        <a:rPr lang="en-GB" sz="1800" baseline="0" dirty="0"/>
                        <a:t> of undesirable consequences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(Severity of)</a:t>
                      </a:r>
                      <a:r>
                        <a:rPr lang="en-GB" sz="1800" baseline="0" dirty="0"/>
                        <a:t> </a:t>
                      </a:r>
                      <a:r>
                        <a:rPr lang="en-GB" sz="1800" dirty="0"/>
                        <a:t>consequences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847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Threatening event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Exposure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(Degree of) loss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Potentially damaging</a:t>
                      </a:r>
                      <a:r>
                        <a:rPr lang="en-GB" sz="1800" baseline="0" dirty="0"/>
                        <a:t> agent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Biophysical</a:t>
                      </a:r>
                      <a:r>
                        <a:rPr lang="en-GB" sz="1800" baseline="0" dirty="0"/>
                        <a:t> v., Socio-economic v.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17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Natural</a:t>
                      </a:r>
                      <a:r>
                        <a:rPr lang="en-GB" sz="1800" baseline="0" dirty="0"/>
                        <a:t> disaster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Contextual v., Outcome v.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Natural hazards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Susceptibility (to damage)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Sensitivity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Fragility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Impact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Damageability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54256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25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44853-213F-4DD4-3041-FA606BC13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427F-78B8-9F33-EED0-A2B76C2B5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C6052-7EB8-F541-1EC2-9AC495D18BD0}"/>
              </a:ext>
            </a:extLst>
          </p:cNvPr>
          <p:cNvSpPr txBox="1"/>
          <p:nvPr/>
        </p:nvSpPr>
        <p:spPr>
          <a:xfrm>
            <a:off x="789504" y="1003508"/>
            <a:ext cx="6658699" cy="1200329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1800" b="0" dirty="0"/>
              <a:t>Change the R-code: try other choices for the threshold. How does that affect the results?</a:t>
            </a:r>
          </a:p>
          <a:p>
            <a:pPr marL="457200" indent="-457200">
              <a:buFontTx/>
              <a:buAutoNum type="arabicPeriod"/>
            </a:pPr>
            <a:endParaRPr lang="en-US" sz="1800" b="0" dirty="0"/>
          </a:p>
          <a:p>
            <a:pPr marL="457200" indent="-457200">
              <a:buAutoNum type="arabicPeriod"/>
            </a:pPr>
            <a:r>
              <a:rPr lang="en-US" sz="1800" b="0" dirty="0"/>
              <a:t>Discuss limitations of the PRA.</a:t>
            </a:r>
          </a:p>
        </p:txBody>
      </p:sp>
    </p:spTree>
    <p:extLst>
      <p:ext uri="{BB962C8B-B14F-4D97-AF65-F5344CB8AC3E}">
        <p14:creationId xmlns:p14="http://schemas.microsoft.com/office/powerpoint/2010/main" val="1707468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3AFA5-FBD7-8FAC-8D5A-1674EC2D0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F04A-E298-E224-B8EC-1BD9B3A16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907C2-DB17-8EF9-081F-86E8A4A29316}"/>
              </a:ext>
            </a:extLst>
          </p:cNvPr>
          <p:cNvSpPr txBox="1"/>
          <p:nvPr/>
        </p:nvSpPr>
        <p:spPr>
          <a:xfrm>
            <a:off x="789504" y="1003508"/>
            <a:ext cx="6658699" cy="507831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1800" b="0" dirty="0"/>
              <a:t>Change the R-code: try other choices for the threshold. How does that affect the results?</a:t>
            </a:r>
          </a:p>
          <a:p>
            <a:pPr marL="457200" indent="-457200">
              <a:buAutoNum type="arabicPeriod"/>
            </a:pPr>
            <a:endParaRPr lang="en-US" sz="1800" b="0" dirty="0"/>
          </a:p>
          <a:p>
            <a:pPr marL="457200" indent="-457200">
              <a:buAutoNum type="arabicPeriod"/>
            </a:pPr>
            <a:r>
              <a:rPr lang="en-US" sz="1800" b="0" dirty="0"/>
              <a:t>Discuss limitations of the PRA. Possible answers: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Low n, large uncertainties.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Germany-average weather and mortality even though the tree species grow in different areas. p[H] the same for all species.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Arbitrary definition of hazard (average of last three summer-rain totals is less than </a:t>
            </a:r>
            <a:r>
              <a:rPr lang="en-US" sz="1800" b="0" dirty="0" err="1"/>
              <a:t>thr</a:t>
            </a:r>
            <a:r>
              <a:rPr lang="en-US" sz="1800" b="0" dirty="0"/>
              <a:t> = 250 mm). 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Just one single hazard threshold.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No mechanistic understanding of causal factors, no gradual build-up of stress (increase of V) over years, no interactions with other hazard variables such as pests and diseases, …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No </a:t>
            </a:r>
            <a:r>
              <a:rPr lang="en-US" sz="1800" b="0" u="sng" dirty="0"/>
              <a:t>local</a:t>
            </a:r>
            <a:r>
              <a:rPr lang="en-US" sz="1800" b="0" dirty="0"/>
              <a:t> definition of drought threshold (e.g. SPEI).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No </a:t>
            </a:r>
            <a:r>
              <a:rPr lang="en-US" sz="1800" b="0" u="sng" dirty="0" err="1"/>
              <a:t>normalised</a:t>
            </a:r>
            <a:r>
              <a:rPr lang="en-US" sz="1800" b="0" dirty="0"/>
              <a:t> definitions of V and R.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8C86B1-22AF-EB54-7E7A-CA27A4D30E42}"/>
              </a:ext>
            </a:extLst>
          </p:cNvPr>
          <p:cNvGrpSpPr/>
          <p:nvPr/>
        </p:nvGrpSpPr>
        <p:grpSpPr>
          <a:xfrm>
            <a:off x="6919157" y="5101046"/>
            <a:ext cx="2086493" cy="646331"/>
            <a:chOff x="7223760" y="4572004"/>
            <a:chExt cx="1787236" cy="646331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6FB2B83E-6821-ACD0-ED07-0C9D0C1A10CF}"/>
                </a:ext>
              </a:extLst>
            </p:cNvPr>
            <p:cNvSpPr/>
            <p:nvPr/>
          </p:nvSpPr>
          <p:spPr bwMode="auto">
            <a:xfrm>
              <a:off x="7223760" y="4655128"/>
              <a:ext cx="166255" cy="482138"/>
            </a:xfrm>
            <a:prstGeom prst="rightBrace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4AA49E-10AD-A504-DFB0-EC959A7BE23C}"/>
                </a:ext>
              </a:extLst>
            </p:cNvPr>
            <p:cNvSpPr txBox="1"/>
            <p:nvPr/>
          </p:nvSpPr>
          <p:spPr>
            <a:xfrm>
              <a:off x="7489768" y="4572004"/>
              <a:ext cx="1521228" cy="646331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i="1" dirty="0">
                  <a:solidFill>
                    <a:srgbClr val="FF0000"/>
                  </a:solidFill>
                </a:rPr>
                <a:t>Sometimes better! When?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860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Van </a:t>
            </a:r>
            <a:r>
              <a:rPr lang="en-GB" sz="2400" dirty="0" err="1"/>
              <a:t>Oijen</a:t>
            </a:r>
            <a:r>
              <a:rPr lang="en-GB" sz="2400" dirty="0"/>
              <a:t> &amp; Zavala (2019): P. sylvestris (El </a:t>
            </a:r>
            <a:r>
              <a:rPr lang="en-GB" sz="2400" dirty="0" err="1"/>
              <a:t>Carrascal</a:t>
            </a:r>
            <a:r>
              <a:rPr lang="en-GB" sz="2400" dirty="0"/>
              <a:t>, Spain)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F45CF7-8C4D-8BCA-9832-0FC9B48118FE}"/>
              </a:ext>
            </a:extLst>
          </p:cNvPr>
          <p:cNvGrpSpPr/>
          <p:nvPr/>
        </p:nvGrpSpPr>
        <p:grpSpPr>
          <a:xfrm>
            <a:off x="790832" y="815547"/>
            <a:ext cx="7352723" cy="5128053"/>
            <a:chOff x="790832" y="815547"/>
            <a:chExt cx="7352723" cy="51280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832" y="815547"/>
              <a:ext cx="7352723" cy="512805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EF8A5C-E84B-5515-985A-2D139DC323A5}"/>
                </a:ext>
              </a:extLst>
            </p:cNvPr>
            <p:cNvSpPr/>
            <p:nvPr/>
          </p:nvSpPr>
          <p:spPr bwMode="auto">
            <a:xfrm>
              <a:off x="5375366" y="1415971"/>
              <a:ext cx="80556" cy="80251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D236CC-7B01-0708-AA8B-0F8BE2F057B9}"/>
                </a:ext>
              </a:extLst>
            </p:cNvPr>
            <p:cNvSpPr/>
            <p:nvPr/>
          </p:nvSpPr>
          <p:spPr bwMode="auto">
            <a:xfrm>
              <a:off x="5371014" y="2595144"/>
              <a:ext cx="84908" cy="208874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920620-C308-28E4-1698-E8204B6521E5}"/>
                </a:ext>
              </a:extLst>
            </p:cNvPr>
            <p:cNvSpPr/>
            <p:nvPr/>
          </p:nvSpPr>
          <p:spPr bwMode="auto">
            <a:xfrm>
              <a:off x="5377548" y="4794068"/>
              <a:ext cx="84908" cy="41839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487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C862D30-700A-AD46-A348-75703B82AB2C}"/>
              </a:ext>
            </a:extLst>
          </p:cNvPr>
          <p:cNvGrpSpPr/>
          <p:nvPr/>
        </p:nvGrpSpPr>
        <p:grpSpPr>
          <a:xfrm>
            <a:off x="1308100" y="1580794"/>
            <a:ext cx="6805386" cy="5119531"/>
            <a:chOff x="1308100" y="1580794"/>
            <a:chExt cx="6805386" cy="5119531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A4905CF-2D02-CB49-9E50-E16CFF03F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100" y="2743200"/>
              <a:ext cx="6805386" cy="3957125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CAFB848-8729-2D4C-B0DA-24048506A87D}"/>
                </a:ext>
              </a:extLst>
            </p:cNvPr>
            <p:cNvSpPr/>
            <p:nvPr/>
          </p:nvSpPr>
          <p:spPr bwMode="auto">
            <a:xfrm>
              <a:off x="3570515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D6381F89-CCC9-8C41-917B-0F976C2E9663}"/>
                </a:ext>
              </a:extLst>
            </p:cNvPr>
            <p:cNvSpPr/>
            <p:nvPr/>
          </p:nvSpPr>
          <p:spPr bwMode="auto">
            <a:xfrm>
              <a:off x="4397829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425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73"/>
    </mc:Choice>
    <mc:Fallback xmlns="">
      <p:transition spd="slow" advTm="85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86" x="8159750" y="2798763"/>
          <p14:tracePt t="15370" x="7981950" y="2805113"/>
          <p14:tracePt t="15381" x="7877175" y="2805113"/>
          <p14:tracePt t="15393" x="7778750" y="2805113"/>
          <p14:tracePt t="15394" x="7693025" y="2805113"/>
          <p14:tracePt t="15404" x="7594600" y="2805113"/>
          <p14:tracePt t="15415" x="7489825" y="2805113"/>
          <p14:tracePt t="15426" x="7391400" y="2811463"/>
          <p14:tracePt t="15438" x="7292975" y="2822575"/>
          <p14:tracePt t="15449" x="7121525" y="2847975"/>
          <p14:tracePt t="15460" x="7046913" y="2860675"/>
          <p14:tracePt t="15471" x="6892925" y="2884488"/>
          <p14:tracePt t="15483" x="6770688" y="2903538"/>
          <p14:tracePt t="15494" x="6653213" y="2914650"/>
          <p14:tracePt t="15505" x="6542088" y="2927350"/>
          <p14:tracePt t="15516" x="6351588" y="2940050"/>
          <p14:tracePt t="15528" x="6229350" y="2946400"/>
          <p14:tracePt t="15539" x="6173788" y="2946400"/>
          <p14:tracePt t="15550" x="6051550" y="2952750"/>
          <p14:tracePt t="15561" x="5934075" y="2959100"/>
          <p14:tracePt t="15573" x="5829300" y="2963863"/>
          <p14:tracePt t="15586" x="5786438" y="2970213"/>
          <p14:tracePt t="15595" x="5707063" y="2970213"/>
          <p14:tracePt t="15606" x="5638800" y="2976563"/>
          <p14:tracePt t="15618" x="5570538" y="2976563"/>
          <p14:tracePt t="15629" x="5467350" y="2976563"/>
          <p14:tracePt t="15640" x="5399088" y="2976563"/>
          <p14:tracePt t="15651" x="5319713" y="2976563"/>
          <p14:tracePt t="15663" x="5178425" y="2976563"/>
          <p14:tracePt t="15674" x="5060950" y="2976563"/>
          <p14:tracePt t="15685" x="4937125" y="2982913"/>
          <p14:tracePt t="15696" x="4802188" y="2995613"/>
          <p14:tracePt t="15709" x="4741863" y="3001963"/>
          <p14:tracePt t="15720" x="4605338" y="3019425"/>
          <p14:tracePt t="15730" x="4371975" y="3044825"/>
          <p14:tracePt t="15741" x="4230688" y="3068638"/>
          <p14:tracePt t="15754" x="4083050" y="3100388"/>
          <p14:tracePt t="15764" x="3922713" y="3130550"/>
          <p14:tracePt t="15775" x="3744913" y="3173413"/>
          <p14:tracePt t="15787" x="3567113" y="3222625"/>
          <p14:tracePt t="15798" x="3387725" y="3271838"/>
          <p14:tracePt t="15809" x="3209925" y="3333750"/>
          <p14:tracePt t="15821" x="3130550" y="3363913"/>
          <p14:tracePt t="15833" x="2982913" y="3419475"/>
          <p14:tracePt t="15843" x="2865438" y="3462338"/>
          <p14:tracePt t="15854" x="2822575" y="3481388"/>
          <p14:tracePt t="15865" x="2736850" y="3524250"/>
          <p14:tracePt t="15876" x="2668588" y="3567113"/>
          <p14:tracePt t="15888" x="2619375" y="3603625"/>
          <p14:tracePt t="15899" x="2582863" y="3641725"/>
          <p14:tracePt t="15910" x="2552700" y="3684588"/>
          <p14:tracePt t="15921" x="2527300" y="3727450"/>
          <p14:tracePt t="15933" x="2514600" y="3776663"/>
          <p14:tracePt t="15944" x="2508250" y="3813175"/>
          <p14:tracePt t="15955" x="2508250" y="3862388"/>
          <p14:tracePt t="15966" x="2508250" y="3905250"/>
          <p14:tracePt t="15978" x="2508250" y="3948113"/>
          <p14:tracePt t="15989" x="2514600" y="3997325"/>
          <p14:tracePt t="16000" x="2546350" y="4065588"/>
          <p14:tracePt t="16011" x="2576513" y="4114800"/>
          <p14:tracePt t="16023" x="2662238" y="4206875"/>
          <p14:tracePt t="16034" x="2736850" y="4262438"/>
          <p14:tracePt t="16045" x="2841625" y="4324350"/>
          <p14:tracePt t="16056" x="2976563" y="4384675"/>
          <p14:tracePt t="16068" x="3043238" y="4403725"/>
          <p14:tracePt t="16079" x="3167063" y="4440238"/>
          <p14:tracePt t="16090" x="3302000" y="4465638"/>
          <p14:tracePt t="16101" x="3436938" y="4471988"/>
          <p14:tracePt t="16113" x="3560763" y="4471988"/>
          <p14:tracePt t="16123" x="3671888" y="4471988"/>
          <p14:tracePt t="16135" x="3787775" y="4452938"/>
          <p14:tracePt t="16146" x="3892550" y="4422775"/>
          <p14:tracePt t="16158" x="3984625" y="4384675"/>
          <p14:tracePt t="16170" x="4027488" y="4373563"/>
          <p14:tracePt t="16180" x="4102100" y="4341813"/>
          <p14:tracePt t="16191" x="4162425" y="4318000"/>
          <p14:tracePt t="16204" x="4224338" y="4292600"/>
          <p14:tracePt t="16214" x="4316413" y="4243388"/>
          <p14:tracePt t="16225" x="4371975" y="4213225"/>
          <p14:tracePt t="16237" x="4440238" y="4170363"/>
          <p14:tracePt t="16248" x="4556125" y="4084638"/>
          <p14:tracePt t="16259" x="4598988" y="4046538"/>
          <p14:tracePt t="16270" x="4624388" y="4010025"/>
          <p14:tracePt t="16281" x="4673600" y="3960813"/>
          <p14:tracePt t="16293" x="4710113" y="3905250"/>
          <p14:tracePt t="16304" x="4729163" y="3868738"/>
          <p14:tracePt t="16315" x="4741863" y="3832225"/>
          <p14:tracePt t="16326" x="4741863" y="3776663"/>
          <p14:tracePt t="16338" x="4722813" y="3740150"/>
          <p14:tracePt t="16349" x="4686300" y="3708400"/>
          <p14:tracePt t="16360" x="4618038" y="3659188"/>
          <p14:tracePt t="16371" x="4545013" y="3629025"/>
          <p14:tracePt t="16383" x="4506913" y="3603625"/>
          <p14:tracePt t="16394" x="4446588" y="3579813"/>
          <p14:tracePt t="16405" x="4391025" y="3549650"/>
          <p14:tracePt t="16416" x="4335463" y="3524250"/>
          <p14:tracePt t="16428" x="4292600" y="3511550"/>
          <p14:tracePt t="16439" x="4256088" y="3500438"/>
          <p14:tracePt t="16450" x="4224338" y="3487738"/>
          <p14:tracePt t="16461" x="4200525" y="3481388"/>
          <p14:tracePt t="16473" x="4168775" y="3481388"/>
          <p14:tracePt t="16484" x="4144963" y="3481388"/>
          <p14:tracePt t="16495" x="4119563" y="3481388"/>
          <p14:tracePt t="16506" x="4089400" y="3481388"/>
          <p14:tracePt t="16518" x="4064000" y="3481388"/>
          <p14:tracePt t="16529" x="4040188" y="3487738"/>
          <p14:tracePt t="16540" x="4027488" y="3487738"/>
          <p14:tracePt t="16551" x="4010025" y="3500438"/>
          <p14:tracePt t="16563" x="3990975" y="3505200"/>
          <p14:tracePt t="16574" x="3978275" y="3505200"/>
          <p14:tracePt t="16587" x="3965575" y="3511550"/>
          <p14:tracePt t="16596" x="3960813" y="3511550"/>
          <p14:tracePt t="16619" x="3954463" y="3517900"/>
          <p14:tracePt t="16958" x="3960813" y="3517900"/>
          <p14:tracePt t="16968" x="3965575" y="3517900"/>
          <p14:tracePt t="16979" x="3971925" y="3517900"/>
          <p14:tracePt t="16990" x="3978275" y="3517900"/>
          <p14:tracePt t="17013" x="3984625" y="3517900"/>
          <p14:tracePt t="17035" x="3990975" y="3517900"/>
          <p14:tracePt t="17395" x="3997325" y="3517900"/>
          <p14:tracePt t="17406" x="4010025" y="3517900"/>
          <p14:tracePt t="17417" x="4021138" y="3517900"/>
          <p14:tracePt t="17429" x="4033838" y="3511550"/>
          <p14:tracePt t="17440" x="4040188" y="3511550"/>
          <p14:tracePt t="17451" x="4052888" y="3511550"/>
          <p14:tracePt t="17463" x="4064000" y="3511550"/>
          <p14:tracePt t="17474" x="4076700" y="3511550"/>
          <p14:tracePt t="17485" x="4119563" y="3505200"/>
          <p14:tracePt t="17496" x="4162425" y="3500438"/>
          <p14:tracePt t="17507" x="4217988" y="3494088"/>
          <p14:tracePt t="17519" x="4341813" y="3475038"/>
          <p14:tracePt t="17530" x="4457700" y="3468688"/>
          <p14:tracePt t="17541" x="4598988" y="3462338"/>
          <p14:tracePt t="17553" x="4752975" y="3451225"/>
          <p14:tracePt t="17564" x="4932363" y="3438525"/>
          <p14:tracePt t="17575" x="4992688" y="3432175"/>
          <p14:tracePt t="17587" x="5054600" y="3425825"/>
          <p14:tracePt t="17598" x="5159375" y="3419475"/>
          <p14:tracePt t="17609" x="5189538" y="3419475"/>
          <p14:tracePt t="17621" x="5238750" y="3413125"/>
          <p14:tracePt t="17631" x="5276850" y="3413125"/>
          <p14:tracePt t="17643" x="5300663" y="3413125"/>
          <p14:tracePt t="17654" x="5313363" y="3406775"/>
          <p14:tracePt t="17665" x="5319713" y="3406775"/>
          <p14:tracePt t="17676" x="5326063" y="3406775"/>
          <p14:tracePt t="17755" x="5319713" y="3406775"/>
          <p14:tracePt t="17766" x="5313363" y="3406775"/>
          <p14:tracePt t="17778" x="5307013" y="3406775"/>
          <p14:tracePt t="17789" x="5287963" y="3406775"/>
          <p14:tracePt t="17800" x="5257800" y="3406775"/>
          <p14:tracePt t="17811" x="5221288" y="3406775"/>
          <p14:tracePt t="17823" x="5178425" y="3406775"/>
          <p14:tracePt t="17835" x="5122863" y="3406775"/>
          <p14:tracePt t="17845" x="5091113" y="3406775"/>
          <p14:tracePt t="17856" x="5035550" y="3413125"/>
          <p14:tracePt t="17868" x="4999038" y="3419475"/>
          <p14:tracePt t="17879" x="4981575" y="3425825"/>
          <p14:tracePt t="17890" x="4943475" y="3432175"/>
          <p14:tracePt t="17901" x="4919663" y="3438525"/>
          <p14:tracePt t="17913" x="4900613" y="3438525"/>
          <p14:tracePt t="17924" x="4887913" y="3438525"/>
          <p14:tracePt t="17935" x="4887913" y="3444875"/>
          <p14:tracePt t="17946" x="4876800" y="3444875"/>
          <p14:tracePt t="17969" x="4870450" y="3451225"/>
          <p14:tracePt t="18104" x="4864100" y="3451225"/>
          <p14:tracePt t="18396" x="4864100" y="3462338"/>
          <p14:tracePt t="18408" x="4870450" y="3487738"/>
          <p14:tracePt t="18419" x="4887913" y="3517900"/>
          <p14:tracePt t="18430" x="4906963" y="3549650"/>
          <p14:tracePt t="18441" x="4975225" y="3641725"/>
          <p14:tracePt t="18453" x="5048250" y="3721100"/>
          <p14:tracePt t="18464" x="5159375" y="3819525"/>
          <p14:tracePt t="18475" x="5307013" y="3937000"/>
          <p14:tracePt t="18487" x="5478463" y="4041775"/>
          <p14:tracePt t="18498" x="5829300" y="4237038"/>
          <p14:tracePt t="18509" x="6111875" y="4360863"/>
          <p14:tracePt t="18521" x="6383338" y="4452938"/>
          <p14:tracePt t="18531" x="6518275" y="4483100"/>
          <p14:tracePt t="18543" x="6764338" y="4545013"/>
          <p14:tracePt t="18555" x="7010400" y="4587875"/>
          <p14:tracePt t="18565" x="7219950" y="4613275"/>
          <p14:tracePt t="18576" x="7434263" y="4630738"/>
          <p14:tracePt t="18588" x="7594600" y="4649788"/>
          <p14:tracePt t="18599" x="7759700" y="4656138"/>
          <p14:tracePt t="18610" x="7834313" y="4662488"/>
          <p14:tracePt t="18621" x="7962900" y="4679950"/>
          <p14:tracePt t="18633" x="8097838" y="4692650"/>
          <p14:tracePt t="18644" x="8215313" y="4718050"/>
          <p14:tracePt t="18655" x="8320088" y="4741863"/>
          <p14:tracePt t="18666" x="8356600" y="4748213"/>
          <p14:tracePt t="18678" x="8431213" y="4760913"/>
          <p14:tracePt t="18689" x="8486775" y="4767263"/>
          <p14:tracePt t="18700" x="8540750" y="4767263"/>
          <p14:tracePt t="18711" x="8589963" y="4767263"/>
          <p14:tracePt t="18722" x="8632825" y="4767263"/>
          <p14:tracePt t="18734" x="8670925" y="4767263"/>
          <p14:tracePt t="18745" x="8713788" y="4760913"/>
          <p14:tracePt t="18756" x="8750300" y="4760913"/>
          <p14:tracePt t="18768" x="8775700" y="4760913"/>
          <p14:tracePt t="18779" x="8805863" y="4760913"/>
          <p14:tracePt t="18790" x="8842375" y="4760913"/>
          <p14:tracePt t="18801" x="8861425" y="4760913"/>
          <p14:tracePt t="18812" x="8891588" y="4760913"/>
          <p14:tracePt t="18824" x="8910638" y="4760913"/>
          <p14:tracePt t="18836" x="8928100" y="4767263"/>
          <p14:tracePt t="18846" x="8934450" y="4773613"/>
          <p14:tracePt t="18858" x="8940800" y="4773613"/>
          <p14:tracePt t="18880" x="8947150" y="4773613"/>
          <p14:tracePt t="32346" x="8713788" y="4773613"/>
          <p14:tracePt t="32358" x="8553450" y="4760913"/>
          <p14:tracePt t="32368" x="8388350" y="4729163"/>
          <p14:tracePt t="32380" x="8208963" y="4705350"/>
          <p14:tracePt t="32391" x="8024813" y="4692650"/>
          <p14:tracePt t="32402" x="7827963" y="4692650"/>
          <p14:tracePt t="32404" x="7378700" y="4692650"/>
          <p14:tracePt t="32413" x="6905625" y="4692650"/>
          <p14:tracePt t="32425" x="6357938" y="4724400"/>
          <p14:tracePt t="32436" x="5749925" y="4810125"/>
          <p14:tracePt t="32449" x="5091113" y="4908550"/>
          <p14:tracePt t="32458" x="4402138" y="5019675"/>
          <p14:tracePt t="32470" x="3732213" y="5129213"/>
          <p14:tracePt t="32481" x="3413125" y="5178425"/>
          <p14:tracePt t="32492" x="2835275" y="5270500"/>
          <p14:tracePt t="32503" x="2336800" y="5351463"/>
          <p14:tracePt t="32515" x="2163763" y="5381625"/>
          <p14:tracePt t="32526" x="1831975" y="5443538"/>
          <p14:tracePt t="32537" x="1727200" y="5462588"/>
          <p14:tracePt t="32548" x="1519238" y="5505450"/>
          <p14:tracePt t="32559" x="1463675" y="5516563"/>
          <p14:tracePt t="32785" x="1457325" y="5516563"/>
          <p14:tracePt t="32807" x="1463675" y="5516563"/>
          <p14:tracePt t="32818" x="1487488" y="5516563"/>
          <p14:tracePt t="32841" x="1519238" y="5516563"/>
          <p14:tracePt t="32852" x="1568450" y="5516563"/>
          <p14:tracePt t="32863" x="1722438" y="5492750"/>
          <p14:tracePt t="32874" x="1844675" y="5467350"/>
          <p14:tracePt t="32886" x="1985963" y="5443538"/>
          <p14:tracePt t="32897" x="2054225" y="5430838"/>
          <p14:tracePt t="32908" x="2176463" y="5400675"/>
          <p14:tracePt t="32920" x="2300288" y="5387975"/>
          <p14:tracePt t="32931" x="2409825" y="5368925"/>
          <p14:tracePt t="32942" x="2527300" y="5357813"/>
          <p14:tracePt t="32953" x="2632075" y="5357813"/>
          <p14:tracePt t="32965" x="2730500" y="5351463"/>
          <p14:tracePt t="32976" x="2773363" y="5351463"/>
          <p14:tracePt t="32987" x="2846388" y="5351463"/>
          <p14:tracePt t="32998" x="2914650" y="5351463"/>
          <p14:tracePt t="33010" x="2933700" y="5351463"/>
          <p14:tracePt t="33021" x="2963863" y="5351463"/>
          <p14:tracePt t="33032" x="2994025" y="5351463"/>
          <p14:tracePt t="33043" x="3006725" y="5351463"/>
          <p14:tracePt t="33055" x="3019425" y="5351463"/>
          <p14:tracePt t="33066" x="3025775" y="5351463"/>
          <p14:tracePt t="33122" x="3006725" y="5351463"/>
          <p14:tracePt t="33133" x="2976563" y="5345113"/>
          <p14:tracePt t="33145" x="2940050" y="5338763"/>
          <p14:tracePt t="33156" x="2884488" y="5326063"/>
          <p14:tracePt t="33167" x="2767013" y="5308600"/>
          <p14:tracePt t="33178" x="2668588" y="5295900"/>
          <p14:tracePt t="33190" x="2601913" y="5283200"/>
          <p14:tracePt t="33201" x="2497138" y="5276850"/>
          <p14:tracePt t="33212" x="2386013" y="5270500"/>
          <p14:tracePt t="33224" x="2343150" y="5265738"/>
          <p14:tracePt t="33235" x="2306638" y="5265738"/>
          <p14:tracePt t="33246" x="2251075" y="5265738"/>
          <p14:tracePt t="33258" x="2208213" y="5265738"/>
          <p14:tracePt t="33268" x="2170113" y="5265738"/>
          <p14:tracePt t="33280" x="2152650" y="5265738"/>
          <p14:tracePt t="33292" x="2133600" y="5265738"/>
          <p14:tracePt t="33302" x="2127250" y="5265738"/>
          <p14:tracePt t="33313" x="2116138" y="5265738"/>
          <p14:tracePt t="33336" x="2109788" y="5265738"/>
          <p14:tracePt t="33347" x="2103438" y="5265738"/>
          <p14:tracePt t="33370" x="2097088" y="5265738"/>
          <p14:tracePt t="33381" x="2090738" y="5265738"/>
          <p14:tracePt t="33392" x="2084388" y="5265738"/>
          <p14:tracePt t="33414" x="2078038" y="5265738"/>
          <p14:tracePt t="33426" x="2071688" y="5265738"/>
          <p14:tracePt t="33460" x="2084388" y="5265738"/>
          <p14:tracePt t="33471" x="2116138" y="5265738"/>
          <p14:tracePt t="33482" x="2146300" y="5270500"/>
          <p14:tracePt t="33493" x="2182813" y="5270500"/>
          <p14:tracePt t="33505" x="2225675" y="5270500"/>
          <p14:tracePt t="33516" x="2317750" y="5270500"/>
          <p14:tracePt t="33527" x="2373313" y="5270500"/>
          <p14:tracePt t="33538" x="2441575" y="5270500"/>
          <p14:tracePt t="33550" x="2478088" y="5270500"/>
          <p14:tracePt t="33561" x="2533650" y="5270500"/>
          <p14:tracePt t="33573" x="2589213" y="5270500"/>
          <p14:tracePt t="33583" x="2632075" y="5270500"/>
          <p14:tracePt t="33594" x="2674938" y="5270500"/>
          <p14:tracePt t="33606" x="2717800" y="5270500"/>
          <p14:tracePt t="33617" x="2754313" y="5270500"/>
          <p14:tracePt t="33628" x="2767013" y="5270500"/>
          <p14:tracePt t="33639" x="2792413" y="5270500"/>
          <p14:tracePt t="33651" x="2809875" y="5270500"/>
          <p14:tracePt t="33662" x="2822575" y="5270500"/>
          <p14:tracePt t="33673" x="2828925" y="5270500"/>
          <p14:tracePt t="33684" x="2835275" y="5270500"/>
          <p14:tracePt t="33707" x="2841625" y="5270500"/>
          <p14:tracePt t="33752" x="2835275" y="5265738"/>
          <p14:tracePt t="33763" x="2809875" y="5265738"/>
          <p14:tracePt t="33776" x="2773363" y="5265738"/>
          <p14:tracePt t="33786" x="2717800" y="5259388"/>
          <p14:tracePt t="33797" x="2595563" y="5259388"/>
          <p14:tracePt t="33809" x="2540000" y="5259388"/>
          <p14:tracePt t="33821" x="2447925" y="5259388"/>
          <p14:tracePt t="33831" x="2398713" y="5259388"/>
          <p14:tracePt t="33842" x="2324100" y="5259388"/>
          <p14:tracePt t="33853" x="2300288" y="5259388"/>
          <p14:tracePt t="33865" x="2251075" y="5259388"/>
          <p14:tracePt t="33876" x="2219325" y="5265738"/>
          <p14:tracePt t="33887" x="2195513" y="5270500"/>
          <p14:tracePt t="33898" x="2182813" y="5270500"/>
          <p14:tracePt t="33909" x="2170113" y="5270500"/>
          <p14:tracePt t="33921" x="2170113" y="5276850"/>
          <p14:tracePt t="33932" x="2189163" y="5276850"/>
          <p14:tracePt t="33943" x="2232025" y="5276850"/>
          <p14:tracePt t="33954" x="2317750" y="5276850"/>
          <p14:tracePt t="33966" x="2373313" y="5276850"/>
          <p14:tracePt t="33977" x="2465388" y="5276850"/>
          <p14:tracePt t="33988" x="2557463" y="5265738"/>
          <p14:tracePt t="34000" x="2595563" y="5259388"/>
          <p14:tracePt t="34011" x="2613025" y="5259388"/>
          <p14:tracePt t="34022" x="2655888" y="5253038"/>
          <p14:tracePt t="34033" x="2687638" y="5246688"/>
          <p14:tracePt t="34045" x="2705100" y="5246688"/>
          <p14:tracePt t="34056" x="2711450" y="5246688"/>
          <p14:tracePt t="34067" x="2717800" y="5246688"/>
          <p14:tracePt t="34078" x="2724150" y="5246688"/>
          <p14:tracePt t="34090" x="2736850" y="5246688"/>
          <p14:tracePt t="34101" x="2743200" y="5246688"/>
          <p14:tracePt t="34113" x="2760663" y="5246688"/>
          <p14:tracePt t="34123" x="2786063" y="5246688"/>
          <p14:tracePt t="34135" x="2803525" y="5253038"/>
          <p14:tracePt t="34146" x="2816225" y="5253038"/>
          <p14:tracePt t="34157" x="2835275" y="5253038"/>
          <p14:tracePt t="34168" x="2846388" y="5259388"/>
          <p14:tracePt t="34180" x="2852738" y="5259388"/>
          <p14:tracePt t="34191" x="2859088" y="5259388"/>
          <p14:tracePt t="34258" x="2852738" y="5259388"/>
          <p14:tracePt t="34281" x="2859088" y="5259388"/>
          <p14:tracePt t="34292" x="2865438" y="5259388"/>
          <p14:tracePt t="34303" x="2878138" y="5259388"/>
          <p14:tracePt t="34315" x="2890838" y="5265738"/>
          <p14:tracePt t="34326" x="2895600" y="5265738"/>
          <p14:tracePt t="34337" x="2908300" y="5265738"/>
          <p14:tracePt t="34348" x="2914650" y="5265738"/>
          <p14:tracePt t="34371" x="2921000" y="5265738"/>
          <p14:tracePt t="34382" x="2921000" y="5270500"/>
          <p14:tracePt t="34416" x="2927350" y="5270500"/>
          <p14:tracePt t="34708" x="2951163" y="5270500"/>
          <p14:tracePt t="34720" x="2976563" y="5276850"/>
          <p14:tracePt t="34731" x="3006725" y="5289550"/>
          <p14:tracePt t="34743" x="3038475" y="5302250"/>
          <p14:tracePt t="34753" x="3055938" y="5308600"/>
          <p14:tracePt t="34764" x="3074988" y="5319713"/>
          <p14:tracePt t="34776" x="3092450" y="5326063"/>
          <p14:tracePt t="34787" x="3098800" y="5326063"/>
          <p14:tracePt t="34798" x="3105150" y="5332413"/>
          <p14:tracePt t="34809" x="3117850" y="5338763"/>
          <p14:tracePt t="34822" x="3124200" y="5338763"/>
          <p14:tracePt t="34832" x="3130550" y="5338763"/>
          <p14:tracePt t="34843" x="3130550" y="5345113"/>
          <p14:tracePt t="34866" x="3136900" y="5345113"/>
          <p14:tracePt t="34933" x="3136900" y="5351463"/>
          <p14:tracePt t="35012" x="3130550" y="5351463"/>
          <p14:tracePt t="35034" x="3124200" y="5351463"/>
          <p14:tracePt t="35057" x="3117850" y="5351463"/>
          <p14:tracePt t="35068" x="3111500" y="5351463"/>
          <p14:tracePt t="35102" x="3105150" y="5351463"/>
          <p14:tracePt t="35126" x="3098800" y="5351463"/>
          <p14:tracePt t="35158" x="3092450" y="5351463"/>
          <p14:tracePt t="35181" x="3087688" y="5351463"/>
          <p14:tracePt t="35193" x="3081338" y="5351463"/>
          <p14:tracePt t="35203" x="3074988" y="5345113"/>
          <p14:tracePt t="35237" x="3068638" y="5345113"/>
          <p14:tracePt t="35417" x="3074988" y="5345113"/>
          <p14:tracePt t="35428" x="3092450" y="5345113"/>
          <p14:tracePt t="35440" x="3124200" y="5345113"/>
          <p14:tracePt t="35451" x="3173413" y="5345113"/>
          <p14:tracePt t="35462" x="3240088" y="5345113"/>
          <p14:tracePt t="35473" x="3321050" y="5345113"/>
          <p14:tracePt t="35485" x="3400425" y="5345113"/>
          <p14:tracePt t="35496" x="3498850" y="5345113"/>
          <p14:tracePt t="35507" x="3597275" y="5345113"/>
          <p14:tracePt t="35518" x="3689350" y="5345113"/>
          <p14:tracePt t="35529" x="3787775" y="5345113"/>
          <p14:tracePt t="35541" x="3867150" y="5345113"/>
          <p14:tracePt t="35552" x="3905250" y="5345113"/>
          <p14:tracePt t="35563" x="3978275" y="5351463"/>
          <p14:tracePt t="35575" x="4046538" y="5351463"/>
          <p14:tracePt t="35586" x="4102100" y="5357813"/>
          <p14:tracePt t="35597" x="4151313" y="5364163"/>
          <p14:tracePt t="35609" x="4194175" y="5368925"/>
          <p14:tracePt t="35619" x="4237038" y="5375275"/>
          <p14:tracePt t="35631" x="4279900" y="5375275"/>
          <p14:tracePt t="35643" x="4322763" y="5381625"/>
          <p14:tracePt t="35653" x="4359275" y="5387975"/>
          <p14:tracePt t="35664" x="4402138" y="5387975"/>
          <p14:tracePt t="35676" x="4446588" y="5394325"/>
          <p14:tracePt t="35687" x="4495800" y="5394325"/>
          <p14:tracePt t="35698" x="4538663" y="5400675"/>
          <p14:tracePt t="35709" x="4581525" y="5400675"/>
          <p14:tracePt t="35721" x="4630738" y="5407025"/>
          <p14:tracePt t="35732" x="4673600" y="5407025"/>
          <p14:tracePt t="35743" x="4722813" y="5407025"/>
          <p14:tracePt t="35755" x="4765675" y="5407025"/>
          <p14:tracePt t="35766" x="4814888" y="5407025"/>
          <p14:tracePt t="35777" x="4851400" y="5407025"/>
          <p14:tracePt t="35788" x="4894263" y="5407025"/>
          <p14:tracePt t="35800" x="4932363" y="5407025"/>
          <p14:tracePt t="35811" x="4943475" y="5407025"/>
          <p14:tracePt t="35824" x="4975225" y="5407025"/>
          <p14:tracePt t="35833" x="4992688" y="5407025"/>
          <p14:tracePt t="35845" x="5018088" y="5407025"/>
          <p14:tracePt t="35856" x="5048250" y="5407025"/>
          <p14:tracePt t="35867" x="5067300" y="5407025"/>
          <p14:tracePt t="35878" x="5084763" y="5400675"/>
          <p14:tracePt t="35889" x="5110163" y="5400675"/>
          <p14:tracePt t="35901" x="5133975" y="5400675"/>
          <p14:tracePt t="35912" x="5159375" y="5400675"/>
          <p14:tracePt t="35923" x="5189538" y="5394325"/>
          <p14:tracePt t="35934" x="5214938" y="5387975"/>
          <p14:tracePt t="35947" x="5227638" y="5387975"/>
          <p14:tracePt t="35957" x="5245100" y="5381625"/>
          <p14:tracePt t="35968" x="5264150" y="5381625"/>
          <p14:tracePt t="35979" x="5270500" y="5381625"/>
          <p14:tracePt t="35991" x="5276850" y="5375275"/>
          <p14:tracePt t="36002" x="5281613" y="5375275"/>
          <p14:tracePt t="36058" x="5270500" y="5375275"/>
          <p14:tracePt t="36069" x="5257800" y="5375275"/>
          <p14:tracePt t="36081" x="5238750" y="5368925"/>
          <p14:tracePt t="36093" x="5221288" y="5368925"/>
          <p14:tracePt t="36103" x="5189538" y="5368925"/>
          <p14:tracePt t="36114" x="5140325" y="5368925"/>
          <p14:tracePt t="36126" x="5097463" y="5368925"/>
          <p14:tracePt t="36137" x="4992688" y="5368925"/>
          <p14:tracePt t="36148" x="4894263" y="5368925"/>
          <p14:tracePt t="36159" x="4759325" y="5368925"/>
          <p14:tracePt t="36171" x="4587875" y="5368925"/>
          <p14:tracePt t="36182" x="4391025" y="5368925"/>
          <p14:tracePt t="36193" x="4187825" y="5368925"/>
          <p14:tracePt t="36204" x="3978275" y="5368925"/>
          <p14:tracePt t="36216" x="3794125" y="5368925"/>
          <p14:tracePt t="36227" x="3609975" y="5368925"/>
          <p14:tracePt t="36238" x="3535363" y="5368925"/>
          <p14:tracePt t="36249" x="3381375" y="5368925"/>
          <p14:tracePt t="36261" x="3246438" y="5368925"/>
          <p14:tracePt t="36272" x="3203575" y="5368925"/>
          <p14:tracePt t="36283" x="3111500" y="5357813"/>
          <p14:tracePt t="36294" x="3081338" y="5357813"/>
          <p14:tracePt t="36306" x="3032125" y="5351463"/>
          <p14:tracePt t="36317" x="2994025" y="5338763"/>
          <p14:tracePt t="36328" x="2976563" y="5338763"/>
          <p14:tracePt t="36339" x="2957513" y="5332413"/>
          <p14:tracePt t="36351" x="2951163" y="5332413"/>
          <p14:tracePt t="36373" x="2944813" y="5332413"/>
          <p14:tracePt t="36384" x="2944813" y="5326063"/>
          <p14:tracePt t="36407" x="2970213" y="5326063"/>
          <p14:tracePt t="36418" x="3013075" y="5326063"/>
          <p14:tracePt t="36429" x="3098800" y="5326063"/>
          <p14:tracePt t="36441" x="3197225" y="5326063"/>
          <p14:tracePt t="36452" x="3308350" y="5326063"/>
          <p14:tracePt t="36463" x="3436938" y="5326063"/>
          <p14:tracePt t="36474" x="3578225" y="5326063"/>
          <p14:tracePt t="36486" x="3732213" y="5332413"/>
          <p14:tracePt t="36497" x="3886200" y="5332413"/>
          <p14:tracePt t="36509" x="3948113" y="5332413"/>
          <p14:tracePt t="36519" x="4095750" y="5332413"/>
          <p14:tracePt t="36531" x="4206875" y="5332413"/>
          <p14:tracePt t="36543" x="4256088" y="5332413"/>
          <p14:tracePt t="36553" x="4352925" y="5326063"/>
          <p14:tracePt t="36564" x="4440238" y="5326063"/>
          <p14:tracePt t="36576" x="4513263" y="5326063"/>
          <p14:tracePt t="36587" x="4581525" y="5326063"/>
          <p14:tracePt t="36598" x="4637088" y="5319713"/>
          <p14:tracePt t="36609" x="4686300" y="5319713"/>
          <p14:tracePt t="36621" x="4729163" y="5319713"/>
          <p14:tracePt t="36632" x="4772025" y="5319713"/>
          <p14:tracePt t="36643" x="4784725" y="5319713"/>
          <p14:tracePt t="36654" x="4814888" y="5319713"/>
          <p14:tracePt t="36666" x="4833938" y="5319713"/>
          <p14:tracePt t="36677" x="4845050" y="5319713"/>
          <p14:tracePt t="36688" x="4851400" y="5319713"/>
          <p14:tracePt t="36699" x="4857750" y="5319713"/>
          <p14:tracePt t="36711" x="4864100" y="5319713"/>
          <p14:tracePt t="36722" x="4870450" y="5319713"/>
          <p14:tracePt t="36733" x="4876800" y="5319713"/>
          <p14:tracePt t="36744" x="4883150" y="5319713"/>
          <p14:tracePt t="36756" x="4887913" y="5319713"/>
          <p14:tracePt t="36767" x="4906963" y="5319713"/>
          <p14:tracePt t="36778" x="4913313" y="5319713"/>
          <p14:tracePt t="36789" x="4926013" y="5319713"/>
          <p14:tracePt t="36801" x="4932363" y="5326063"/>
          <p14:tracePt t="36812" x="4937125" y="5326063"/>
          <p14:tracePt t="36823" x="4943475" y="5326063"/>
          <p14:tracePt t="36834" x="4956175" y="5332413"/>
          <p14:tracePt t="36846" x="4962525" y="5332413"/>
          <p14:tracePt t="36857" x="4968875" y="5332413"/>
          <p14:tracePt t="36868" x="4981575" y="5338763"/>
          <p14:tracePt t="36879" x="4986338" y="5345113"/>
          <p14:tracePt t="36891" x="4992688" y="5345113"/>
          <p14:tracePt t="36902" x="5005388" y="5345113"/>
          <p14:tracePt t="36913" x="5005388" y="5351463"/>
          <p14:tracePt t="36925" x="5011738" y="5351463"/>
          <p14:tracePt t="36936" x="5018088" y="5351463"/>
          <p14:tracePt t="36948" x="5024438" y="5351463"/>
          <p14:tracePt t="36981" x="5030788" y="5351463"/>
          <p14:tracePt t="37003" x="5030788" y="5357813"/>
          <p14:tracePt t="37014" x="5035550" y="5357813"/>
          <p14:tracePt t="37037" x="5041900" y="5357813"/>
          <p14:tracePt t="42752" x="4943475" y="5357813"/>
          <p14:tracePt t="42763" x="4870450" y="5357813"/>
          <p14:tracePt t="42774" x="4802188" y="5357813"/>
          <p14:tracePt t="42786" x="4735513" y="5357813"/>
          <p14:tracePt t="42797" x="4667250" y="5357813"/>
          <p14:tracePt t="42808" x="4611688" y="5364163"/>
          <p14:tracePt t="42819" x="4556125" y="5364163"/>
          <p14:tracePt t="42830" x="4500563" y="5364163"/>
          <p14:tracePt t="42842" x="4378325" y="5364163"/>
          <p14:tracePt t="42853" x="4256088" y="5364163"/>
          <p14:tracePt t="42864" x="4187825" y="5364163"/>
          <p14:tracePt t="42875" x="4064000" y="5364163"/>
          <p14:tracePt t="42887" x="3954463" y="5364163"/>
          <p14:tracePt t="42898" x="3911600" y="5364163"/>
          <p14:tracePt t="42909" x="3830638" y="5364163"/>
          <p14:tracePt t="42921" x="3763963" y="5364163"/>
          <p14:tracePt t="42932" x="3646488" y="5364163"/>
          <p14:tracePt t="42944" x="3584575" y="5364163"/>
          <p14:tracePt t="42954" x="3511550" y="5364163"/>
          <p14:tracePt t="42965" x="3436938" y="5364163"/>
          <p14:tracePt t="42978" x="3289300" y="5364163"/>
          <p14:tracePt t="42988" x="3179763" y="5368925"/>
          <p14:tracePt t="42999" x="3117850" y="5368925"/>
          <p14:tracePt t="43011" x="3000375" y="5375275"/>
          <p14:tracePt t="43022" x="2878138" y="5381625"/>
          <p14:tracePt t="43033" x="2760663" y="5400675"/>
          <p14:tracePt t="43044" x="2651125" y="5407025"/>
          <p14:tracePt t="43056" x="2533650" y="5418138"/>
          <p14:tracePt t="43067" x="2416175" y="5430838"/>
          <p14:tracePt t="43078" x="2311400" y="5443538"/>
          <p14:tracePt t="43089" x="2208213" y="5456238"/>
          <p14:tracePt t="43100" x="2109788" y="5473700"/>
          <p14:tracePt t="43112" x="2022475" y="5492750"/>
          <p14:tracePt t="43123" x="1979613" y="5505450"/>
          <p14:tracePt t="43136" x="1912938" y="5529263"/>
          <p14:tracePt t="43145" x="1851025" y="5548313"/>
          <p14:tracePt t="43157" x="1801813" y="5572125"/>
          <p14:tracePt t="43168" x="1765300" y="5591175"/>
          <p14:tracePt t="43179" x="1733550" y="5608638"/>
          <p14:tracePt t="43190" x="1703388" y="5634038"/>
          <p14:tracePt t="43202" x="1684338" y="5653088"/>
          <p14:tracePt t="43213" x="1666875" y="5670550"/>
          <p14:tracePt t="43224" x="1647825" y="5695950"/>
          <p14:tracePt t="43235" x="1641475" y="5713413"/>
          <p14:tracePt t="43247" x="1628775" y="5732463"/>
          <p14:tracePt t="43261" x="1617663" y="5756275"/>
          <p14:tracePt t="43269" x="1611313" y="5775325"/>
          <p14:tracePt t="43280" x="1611313" y="5800725"/>
          <p14:tracePt t="43292" x="1604963" y="5824538"/>
          <p14:tracePt t="43303" x="1604963" y="5854700"/>
          <p14:tracePt t="43314" x="1604963" y="5886450"/>
          <p14:tracePt t="43326" x="1604963" y="5916613"/>
          <p14:tracePt t="43337" x="1604963" y="5953125"/>
          <p14:tracePt t="43348" x="1617663" y="5984875"/>
          <p14:tracePt t="43359" x="1628775" y="6015038"/>
          <p14:tracePt t="43370" x="1647825" y="6046788"/>
          <p14:tracePt t="43383" x="1673225" y="6076950"/>
          <p14:tracePt t="43394" x="1703388" y="6100763"/>
          <p14:tracePt t="43404" x="1733550" y="6132513"/>
          <p14:tracePt t="43416" x="1765300" y="6156325"/>
          <p14:tracePt t="43428" x="1801813" y="6181725"/>
          <p14:tracePt t="43438" x="1831975" y="6199188"/>
          <p14:tracePt t="43449" x="1874838" y="6211888"/>
          <p14:tracePt t="43461" x="1919288" y="6218238"/>
          <p14:tracePt t="43472" x="1968500" y="6224588"/>
          <p14:tracePt t="43483" x="2011363" y="6224588"/>
          <p14:tracePt t="43494" x="2060575" y="6224588"/>
          <p14:tracePt t="43506" x="2139950" y="6218238"/>
          <p14:tracePt t="43517" x="2195513" y="6211888"/>
          <p14:tracePt t="43528" x="2257425" y="6194425"/>
          <p14:tracePt t="43539" x="2311400" y="6175375"/>
          <p14:tracePt t="43550" x="2373313" y="6149975"/>
          <p14:tracePt t="43562" x="2435225" y="6126163"/>
          <p14:tracePt t="43573" x="2503488" y="6096000"/>
          <p14:tracePt t="43584" x="2576513" y="6057900"/>
          <p14:tracePt t="43595" x="2644775" y="6015038"/>
          <p14:tracePt t="43607" x="2711450" y="5959475"/>
          <p14:tracePt t="43618" x="2736850" y="5935663"/>
          <p14:tracePt t="43629" x="2779713" y="5886450"/>
          <p14:tracePt t="43640" x="2809875" y="5849938"/>
          <p14:tracePt t="43652" x="2828925" y="5805488"/>
          <p14:tracePt t="43663" x="2841625" y="5768975"/>
          <p14:tracePt t="43674" x="2841625" y="5738813"/>
          <p14:tracePt t="43685" x="2841625" y="5707063"/>
          <p14:tracePt t="43697" x="2841625" y="5695950"/>
          <p14:tracePt t="43708" x="2835275" y="5670550"/>
          <p14:tracePt t="43719" x="2828925" y="5653088"/>
          <p14:tracePt t="43730" x="2822575" y="5634038"/>
          <p14:tracePt t="43742" x="2816225" y="5614988"/>
          <p14:tracePt t="43753" x="2809875" y="5584825"/>
          <p14:tracePt t="43764" x="2809875" y="5565775"/>
          <p14:tracePt t="43776" x="2809875" y="5548313"/>
          <p14:tracePt t="43787" x="2809875" y="5529263"/>
          <p14:tracePt t="43798" x="2809875" y="5499100"/>
          <p14:tracePt t="43809" x="2816225" y="5492750"/>
          <p14:tracePt t="43820" x="2816225" y="5467350"/>
          <p14:tracePt t="43832" x="2822575" y="5430838"/>
          <p14:tracePt t="43843" x="2822575" y="5413375"/>
          <p14:tracePt t="43854" x="2828925" y="5387975"/>
          <p14:tracePt t="43865" x="2828925" y="5368925"/>
          <p14:tracePt t="43877" x="2828925" y="5345113"/>
          <p14:tracePt t="43888" x="2828925" y="5302250"/>
          <p14:tracePt t="43899" x="2835275" y="5276850"/>
          <p14:tracePt t="43911" x="2846388" y="5216525"/>
          <p14:tracePt t="43922" x="2852738" y="5184775"/>
          <p14:tracePt t="43933" x="2865438" y="5135563"/>
          <p14:tracePt t="43945" x="2878138" y="5092700"/>
          <p14:tracePt t="43955" x="2884488" y="5049838"/>
          <p14:tracePt t="43967" x="2890838" y="5037138"/>
          <p14:tracePt t="43979" x="2895600" y="5000625"/>
          <p14:tracePt t="43989" x="2901950" y="4970463"/>
          <p14:tracePt t="44000" x="2908300" y="4945063"/>
          <p14:tracePt t="44012" x="2908300" y="4926013"/>
          <p14:tracePt t="44023" x="2914650" y="4914900"/>
          <p14:tracePt t="44237" x="2914650" y="4908550"/>
          <p14:tracePt t="44248" x="2914650" y="4889500"/>
          <p14:tracePt t="44262" x="2921000" y="4859338"/>
          <p14:tracePt t="44270" x="2933700" y="4803775"/>
          <p14:tracePt t="44282" x="2940050" y="4735513"/>
          <p14:tracePt t="44293" x="2944813" y="4668838"/>
          <p14:tracePt t="44304" x="2951163" y="4594225"/>
          <p14:tracePt t="44315" x="2951163" y="4532313"/>
          <p14:tracePt t="44327" x="2951163" y="4403725"/>
          <p14:tracePt t="44338" x="2944813" y="4275138"/>
          <p14:tracePt t="44349" x="2927350" y="4170363"/>
          <p14:tracePt t="44361" x="2908300" y="4121150"/>
          <p14:tracePt t="44372" x="2884488" y="4041775"/>
          <p14:tracePt t="44385" x="2865438" y="3973513"/>
          <p14:tracePt t="44395" x="2852738" y="3917950"/>
          <p14:tracePt t="44405" x="2841625" y="3875088"/>
          <p14:tracePt t="44417" x="2835275" y="3838575"/>
          <p14:tracePt t="44429" x="2828925" y="3806825"/>
          <p14:tracePt t="44439" x="2828925" y="3776663"/>
          <p14:tracePt t="44450" x="2828925" y="3751263"/>
          <p14:tracePt t="44462" x="2835275" y="3727450"/>
          <p14:tracePt t="44473" x="2841625" y="3708400"/>
          <p14:tracePt t="44484" x="2846388" y="3684588"/>
          <p14:tracePt t="44495" x="2852738" y="3671888"/>
          <p14:tracePt t="44507" x="2859088" y="3652838"/>
          <p14:tracePt t="44518" x="2859088" y="3641725"/>
          <p14:tracePt t="44529" x="2859088" y="3622675"/>
          <p14:tracePt t="44540" x="2859088" y="3603625"/>
          <p14:tracePt t="44552" x="2859088" y="3592513"/>
          <p14:tracePt t="44563" x="2859088" y="3586163"/>
          <p14:tracePt t="44574" x="2852738" y="3579813"/>
          <p14:tracePt t="44585" x="2846388" y="3567113"/>
          <p14:tracePt t="44597" x="2841625" y="3560763"/>
          <p14:tracePt t="44675" x="2841625" y="3567113"/>
          <p14:tracePt t="44687" x="2841625" y="3573463"/>
          <p14:tracePt t="44698" x="2841625" y="3592513"/>
          <p14:tracePt t="44709" x="2846388" y="3616325"/>
          <p14:tracePt t="44720" x="2852738" y="3659188"/>
          <p14:tracePt t="44732" x="2859088" y="3702050"/>
          <p14:tracePt t="44743" x="2859088" y="3770313"/>
          <p14:tracePt t="44754" x="2865438" y="3849688"/>
          <p14:tracePt t="44765" x="2878138" y="3948113"/>
          <p14:tracePt t="44777" x="2890838" y="4127500"/>
          <p14:tracePt t="44788" x="2895600" y="4200525"/>
          <p14:tracePt t="44799" x="2895600" y="4311650"/>
          <p14:tracePt t="44811" x="2901950" y="4429125"/>
          <p14:tracePt t="44822" x="2908300" y="4532313"/>
          <p14:tracePt t="44833" x="2914650" y="4630738"/>
          <p14:tracePt t="44845" x="2914650" y="4668838"/>
          <p14:tracePt t="44855" x="2921000" y="4741863"/>
          <p14:tracePt t="44867" x="2927350" y="4816475"/>
          <p14:tracePt t="44879" x="2927350" y="4876800"/>
          <p14:tracePt t="44889" x="2927350" y="4932363"/>
          <p14:tracePt t="44900" x="2927350" y="4975225"/>
          <p14:tracePt t="44912" x="2927350" y="4994275"/>
          <p14:tracePt t="44923" x="2927350" y="5030788"/>
          <p14:tracePt t="44934" x="2927350" y="5049838"/>
          <p14:tracePt t="44945" x="2927350" y="5068888"/>
          <p14:tracePt t="44957" x="2927350" y="5086350"/>
          <p14:tracePt t="44968" x="2921000" y="5099050"/>
          <p14:tracePt t="44979" x="2921000" y="5122863"/>
          <p14:tracePt t="44990" x="2921000" y="5135563"/>
          <p14:tracePt t="45002" x="2921000" y="5154613"/>
          <p14:tracePt t="45013" x="2933700" y="5167313"/>
          <p14:tracePt t="45024" x="2940050" y="5178425"/>
          <p14:tracePt t="45035" x="2944813" y="5191125"/>
          <p14:tracePt t="45047" x="2951163" y="5197475"/>
          <p14:tracePt t="45058" x="2957513" y="5203825"/>
          <p14:tracePt t="45069" x="2970213" y="5210175"/>
          <p14:tracePt t="45080" x="2976563" y="5210175"/>
          <p14:tracePt t="45092" x="2982913" y="5210175"/>
          <p14:tracePt t="45103" x="2982913" y="5191125"/>
          <p14:tracePt t="45114" x="2982913" y="5154613"/>
          <p14:tracePt t="45125" x="2982913" y="5111750"/>
          <p14:tracePt t="45137" x="2982913" y="5062538"/>
          <p14:tracePt t="45148" x="2970213" y="5030788"/>
          <p14:tracePt t="45159" x="2951163" y="4981575"/>
          <p14:tracePt t="45170" x="2933700" y="4926013"/>
          <p14:tracePt t="45182" x="2901950" y="4827588"/>
          <p14:tracePt t="45193" x="2895600" y="4767263"/>
          <p14:tracePt t="45204" x="2890838" y="4692650"/>
          <p14:tracePt t="45215" x="2890838" y="4619625"/>
          <p14:tracePt t="45227" x="2895600" y="4538663"/>
          <p14:tracePt t="45238" x="2921000" y="4452938"/>
          <p14:tracePt t="45249" x="2940050" y="4354513"/>
          <p14:tracePt t="45262" x="2963863" y="4262438"/>
          <p14:tracePt t="45272" x="2976563" y="4170363"/>
          <p14:tracePt t="45283" x="2982913" y="4127500"/>
          <p14:tracePt t="45295" x="2989263" y="4052888"/>
          <p14:tracePt t="45305" x="2994025" y="3986213"/>
          <p14:tracePt t="45317" x="2994025" y="3930650"/>
          <p14:tracePt t="45329" x="2994025" y="3887788"/>
          <p14:tracePt t="45339" x="2994025" y="3844925"/>
          <p14:tracePt t="45350" x="2989263" y="3813175"/>
          <p14:tracePt t="45362" x="2989263" y="3795713"/>
          <p14:tracePt t="45373" x="2982913" y="3776663"/>
          <p14:tracePt t="45386" x="2976563" y="3757613"/>
          <p14:tracePt t="45395" x="2970213" y="3740150"/>
          <p14:tracePt t="45407" x="2970213" y="3721100"/>
          <p14:tracePt t="45418" x="2963863" y="3714750"/>
          <p14:tracePt t="45429" x="2963863" y="3702050"/>
          <p14:tracePt t="45440" x="2963863" y="3690938"/>
          <p14:tracePt t="45452" x="2963863" y="3684588"/>
          <p14:tracePt t="45463" x="2963863" y="3678238"/>
          <p14:tracePt t="45474" x="2970213" y="3671888"/>
          <p14:tracePt t="45485" x="2970213" y="3665538"/>
          <p14:tracePt t="45510" x="2976563" y="3659188"/>
          <p14:tracePt t="45553" x="2976563" y="3665538"/>
          <p14:tracePt t="45564" x="2976563" y="3671888"/>
          <p14:tracePt t="45575" x="2976563" y="3678238"/>
          <p14:tracePt t="45587" x="2976563" y="3690938"/>
          <p14:tracePt t="45598" x="2976563" y="3708400"/>
          <p14:tracePt t="45609" x="2976563" y="3727450"/>
          <p14:tracePt t="45620" x="2976563" y="3746500"/>
          <p14:tracePt t="45632" x="2976563" y="3789363"/>
          <p14:tracePt t="45643" x="2976563" y="3838575"/>
          <p14:tracePt t="45654" x="2976563" y="3894138"/>
          <p14:tracePt t="45665" x="2982913" y="3986213"/>
          <p14:tracePt t="45677" x="2989263" y="4151313"/>
          <p14:tracePt t="45688" x="3000375" y="4275138"/>
          <p14:tracePt t="45699" x="3013075" y="4403725"/>
          <p14:tracePt t="45710" x="3032125" y="4557713"/>
          <p14:tracePt t="45722" x="3043238" y="4630738"/>
          <p14:tracePt t="45733" x="3062288" y="4767263"/>
          <p14:tracePt t="45745" x="3074988" y="4876800"/>
          <p14:tracePt t="45755" x="3074988" y="4921250"/>
          <p14:tracePt t="45767" x="3081338" y="5019675"/>
          <p14:tracePt t="45779" x="3087688" y="5099050"/>
          <p14:tracePt t="45789" x="3087688" y="5167313"/>
          <p14:tracePt t="45800" x="3092450" y="5227638"/>
          <p14:tracePt t="45812" x="3092450" y="5283200"/>
          <p14:tracePt t="45823" x="3098800" y="5332413"/>
          <p14:tracePt t="45834" x="3105150" y="5375275"/>
          <p14:tracePt t="45845" x="3117850" y="5407025"/>
          <p14:tracePt t="45857" x="3130550" y="5418138"/>
          <p14:tracePt t="45868" x="3148013" y="5462588"/>
          <p14:tracePt t="45879" x="3160713" y="5467350"/>
          <p14:tracePt t="45890" x="3186113" y="5492750"/>
          <p14:tracePt t="45902" x="3203575" y="5499100"/>
          <p14:tracePt t="45913" x="3228975" y="5505450"/>
          <p14:tracePt t="45924" x="3259138" y="5510213"/>
          <p14:tracePt t="45935" x="3302000" y="5522913"/>
          <p14:tracePt t="45947" x="3332163" y="5535613"/>
          <p14:tracePt t="45958" x="3394075" y="5548313"/>
          <p14:tracePt t="45969" x="3425825" y="5559425"/>
          <p14:tracePt t="45980" x="3475038" y="5578475"/>
          <p14:tracePt t="45992" x="3529013" y="5591175"/>
          <p14:tracePt t="46003" x="3584575" y="5597525"/>
          <p14:tracePt t="46014" x="3633788" y="5603875"/>
          <p14:tracePt t="46025" x="3683000" y="5603875"/>
          <p14:tracePt t="46037" x="3738563" y="5603875"/>
          <p14:tracePt t="46048" x="3817938" y="5603875"/>
          <p14:tracePt t="46059" x="3867150" y="5591175"/>
          <p14:tracePt t="46070" x="3929063" y="5578475"/>
          <p14:tracePt t="46082" x="3971925" y="5578475"/>
          <p14:tracePt t="46093" x="4003675" y="5578475"/>
          <p14:tracePt t="46104" x="4059238" y="5578475"/>
          <p14:tracePt t="46115" x="4102100" y="5578475"/>
          <p14:tracePt t="46127" x="4138613" y="5597525"/>
          <p14:tracePt t="46138" x="4168775" y="5608638"/>
          <p14:tracePt t="46149" x="4181475" y="5614988"/>
          <p14:tracePt t="46160" x="4200525" y="5627688"/>
          <p14:tracePt t="46172" x="4217988" y="5634038"/>
          <p14:tracePt t="46183" x="4237038" y="5646738"/>
          <p14:tracePt t="46195" x="4243388" y="5646738"/>
          <p14:tracePt t="46205" x="4249738" y="5653088"/>
          <p14:tracePt t="46217" x="4256088" y="5653088"/>
          <p14:tracePt t="46229" x="4260850" y="5653088"/>
          <p14:tracePt t="46239" x="4260850" y="5657850"/>
          <p14:tracePt t="46307" x="4260850" y="5664200"/>
          <p14:tracePt t="46397" x="4260850" y="5670550"/>
          <p14:tracePt t="46430" x="4260850" y="5676900"/>
          <p14:tracePt t="46475" x="4260850" y="5683250"/>
          <p14:tracePt t="46554" x="4260850" y="5689600"/>
          <p14:tracePt t="46700" x="4260850" y="5695950"/>
          <p14:tracePt t="46835" x="4260850" y="5702300"/>
          <p14:tracePt t="46936" x="4260850" y="5707063"/>
          <p14:tracePt t="46970" x="4260850" y="5713413"/>
          <p14:tracePt t="47015" x="4267200" y="5719763"/>
          <p14:tracePt t="47071" x="4273550" y="5719763"/>
          <p14:tracePt t="51999" x="4286250" y="5719763"/>
          <p14:tracePt t="52010" x="4303713" y="5707063"/>
          <p14:tracePt t="52021" x="4322763" y="5689600"/>
          <p14:tracePt t="52024" x="4335463" y="5676900"/>
          <p14:tracePt t="52033" x="4348163" y="5657850"/>
          <p14:tracePt t="52044" x="4359275" y="5634038"/>
          <p14:tracePt t="52055" x="4365625" y="5614988"/>
          <p14:tracePt t="52066" x="4371975" y="5603875"/>
          <p14:tracePt t="52078" x="4371975" y="5584825"/>
          <p14:tracePt t="52089" x="4371975" y="5572125"/>
          <p14:tracePt t="52100" x="4371975" y="5559425"/>
          <p14:tracePt t="52113" x="4371975" y="5541963"/>
          <p14:tracePt t="52123" x="4378325" y="5522913"/>
          <p14:tracePt t="52134" x="4378325" y="5499100"/>
          <p14:tracePt t="52145" x="4391025" y="5480050"/>
          <p14:tracePt t="52156" x="4414838" y="5456238"/>
          <p14:tracePt t="52168" x="4440238" y="5430838"/>
          <p14:tracePt t="52180" x="4513263" y="5387975"/>
          <p14:tracePt t="52190" x="4581525" y="5357813"/>
          <p14:tracePt t="52359" x="4581525" y="5345113"/>
          <p14:tracePt t="52370" x="4581525" y="5295900"/>
          <p14:tracePt t="52381" x="4581525" y="5240338"/>
          <p14:tracePt t="52393" x="4587875" y="5167313"/>
          <p14:tracePt t="52404" x="4587875" y="5073650"/>
          <p14:tracePt t="52415" x="4587875" y="4987925"/>
          <p14:tracePt t="52426" x="4587875" y="4908550"/>
          <p14:tracePt t="52438" x="4587875" y="4840288"/>
          <p14:tracePt t="52449" x="4587875" y="4778375"/>
          <p14:tracePt t="52460" x="4587875" y="4724400"/>
          <p14:tracePt t="52473" x="4594225" y="4630738"/>
          <p14:tracePt t="52483" x="4598988" y="4545013"/>
          <p14:tracePt t="52494" x="4624388" y="4489450"/>
          <p14:tracePt t="52505" x="4667250" y="4416425"/>
          <p14:tracePt t="52663" x="4660900" y="4416425"/>
          <p14:tracePt t="52674" x="4637088" y="4410075"/>
          <p14:tracePt t="52685" x="4598988" y="4391025"/>
          <p14:tracePt t="52697" x="4556125" y="4373563"/>
          <p14:tracePt t="52708" x="4506913" y="4354513"/>
          <p14:tracePt t="52719" x="4457700" y="4335463"/>
          <p14:tracePt t="52730" x="4421188" y="4324350"/>
          <p14:tracePt t="52741" x="4384675" y="4305300"/>
          <p14:tracePt t="52753" x="4316413" y="4286250"/>
          <p14:tracePt t="52764" x="4256088" y="4268788"/>
          <p14:tracePt t="52775" x="4194175" y="4249738"/>
          <p14:tracePt t="52786" x="4102100" y="4232275"/>
          <p14:tracePt t="52798" x="4033838" y="4219575"/>
          <p14:tracePt t="52809" x="3971925" y="4213225"/>
          <p14:tracePt t="52820" x="3898900" y="4200525"/>
          <p14:tracePt t="52831" x="3817938" y="4183063"/>
          <p14:tracePt t="52843" x="3732213" y="4164013"/>
          <p14:tracePt t="52854" x="3640138" y="4151313"/>
          <p14:tracePt t="52865" x="3554413" y="4127500"/>
          <p14:tracePt t="52876" x="3517900" y="4121150"/>
          <p14:tracePt t="52888" x="3449638" y="4102100"/>
          <p14:tracePt t="52899" x="3387725" y="4084638"/>
          <p14:tracePt t="52910" x="3338513" y="4071938"/>
          <p14:tracePt t="52921" x="3295650" y="4059238"/>
          <p14:tracePt t="52933" x="3228975" y="4035425"/>
          <p14:tracePt t="52944" x="3179763" y="4022725"/>
          <p14:tracePt t="52955" x="3130550" y="4016375"/>
          <p14:tracePt t="52966" x="3055938" y="4003675"/>
          <p14:tracePt t="52978" x="2982913" y="3986213"/>
          <p14:tracePt t="52989" x="2884488" y="3979863"/>
          <p14:tracePt t="53000" x="2786063" y="3967163"/>
          <p14:tracePt t="53011" x="2698750" y="3960813"/>
          <p14:tracePt t="53023" x="2662238" y="3960813"/>
          <p14:tracePt t="53034" x="2589213" y="3954463"/>
          <p14:tracePt t="53045" x="2527300" y="3954463"/>
          <p14:tracePt t="53056" x="2471738" y="3954463"/>
          <p14:tracePt t="53068" x="2435225" y="3948113"/>
          <p14:tracePt t="53080" x="2416175" y="3948113"/>
          <p14:tracePt t="53090" x="2386013" y="3948113"/>
          <p14:tracePt t="53338" x="2379663" y="3948113"/>
          <p14:tracePt t="53349" x="2373313" y="3954463"/>
          <p14:tracePt t="53383" x="2366963" y="3967163"/>
          <p14:tracePt t="53394" x="2360613" y="3967163"/>
          <p14:tracePt t="53416" x="2355850" y="3973513"/>
          <p14:tracePt t="53439" x="2343150" y="3979863"/>
          <p14:tracePt t="53450" x="2330450" y="3979863"/>
          <p14:tracePt t="53461" x="2324100" y="3979863"/>
          <p14:tracePt t="53474" x="2306638" y="3986213"/>
          <p14:tracePt t="53484" x="2300288" y="3986213"/>
          <p14:tracePt t="53495" x="2268538" y="3992563"/>
          <p14:tracePt t="53506" x="2251075" y="3992563"/>
          <p14:tracePt t="53518" x="2232025" y="3997325"/>
          <p14:tracePt t="53529" x="2212975" y="3997325"/>
          <p14:tracePt t="53540" x="2189163" y="4003675"/>
          <p14:tracePt t="53551" x="2170113" y="4003675"/>
          <p14:tracePt t="53563" x="2159000" y="4010025"/>
          <p14:tracePt t="53574" x="2139950" y="4010025"/>
          <p14:tracePt t="53585" x="2120900" y="4010025"/>
          <p14:tracePt t="53598" x="2116138" y="4016375"/>
          <p14:tracePt t="53608" x="2103438" y="4016375"/>
          <p14:tracePt t="53619" x="2097088" y="4016375"/>
          <p14:tracePt t="53641" x="2090738" y="4016375"/>
          <p14:tracePt t="53664" x="2084388" y="4016375"/>
          <p14:tracePt t="53675" x="2078038" y="4016375"/>
          <p14:tracePt t="53686" x="2071688" y="4016375"/>
          <p14:tracePt t="53709" x="2060575" y="4016375"/>
          <p14:tracePt t="53721" x="2054225" y="4016375"/>
          <p14:tracePt t="53743" x="2047875" y="4016375"/>
          <p14:tracePt t="53765" x="2041525" y="4016375"/>
          <p14:tracePt t="53788" x="2035175" y="4016375"/>
          <p14:tracePt t="53844" x="2028825" y="4016375"/>
          <p14:tracePt t="53866" x="2028825" y="4010025"/>
          <p14:tracePt t="54001" x="2028825" y="4003675"/>
          <p14:tracePt t="54249" x="2022475" y="4003675"/>
          <p14:tracePt t="54485" x="2017713" y="4003675"/>
          <p14:tracePt t="54496" x="2011363" y="4003675"/>
          <p14:tracePt t="54519" x="2005013" y="4003675"/>
          <p14:tracePt t="54564" x="1998663" y="4003675"/>
          <p14:tracePt t="54901" x="2011363" y="4003675"/>
          <p14:tracePt t="54913" x="2022475" y="4003675"/>
          <p14:tracePt t="54924" x="2041525" y="4003675"/>
          <p14:tracePt t="54935" x="2066925" y="4003675"/>
          <p14:tracePt t="54946" x="2097088" y="4003675"/>
          <p14:tracePt t="54958" x="2127250" y="4003675"/>
          <p14:tracePt t="54969" x="2182813" y="4003675"/>
          <p14:tracePt t="54981" x="2232025" y="4003675"/>
          <p14:tracePt t="54991" x="2287588" y="4003675"/>
          <p14:tracePt t="55003" x="2349500" y="4003675"/>
          <p14:tracePt t="55015" x="2373313" y="4003675"/>
          <p14:tracePt t="55025" x="2435225" y="4003675"/>
          <p14:tracePt t="55036" x="2484438" y="3992563"/>
          <p14:tracePt t="55048" x="2540000" y="3992563"/>
          <p14:tracePt t="55059" x="2589213" y="3992563"/>
          <p14:tracePt t="55070" x="2632075" y="3986213"/>
          <p14:tracePt t="55081" x="2681288" y="3986213"/>
          <p14:tracePt t="55093" x="2730500" y="3986213"/>
          <p14:tracePt t="55104" x="2779713" y="3986213"/>
          <p14:tracePt t="55115" x="2822575" y="3986213"/>
          <p14:tracePt t="55126" x="2871788" y="3986213"/>
          <p14:tracePt t="55138" x="2921000" y="3986213"/>
          <p14:tracePt t="55149" x="2963863" y="3986213"/>
          <p14:tracePt t="55160" x="3019425" y="3986213"/>
          <p14:tracePt t="55171" x="3068638" y="3992563"/>
          <p14:tracePt t="55183" x="3117850" y="3992563"/>
          <p14:tracePt t="55194" x="3167063" y="3992563"/>
          <p14:tracePt t="55205" x="3216275" y="3997325"/>
          <p14:tracePt t="55216" x="3259138" y="3997325"/>
          <p14:tracePt t="55228" x="3308350" y="4003675"/>
          <p14:tracePt t="55239" x="3351213" y="4003675"/>
          <p14:tracePt t="55250" x="3400425" y="4003675"/>
          <p14:tracePt t="55261" x="3436938" y="4003675"/>
          <p14:tracePt t="55273" x="3479800" y="4010025"/>
          <p14:tracePt t="55284" x="3517900" y="4010025"/>
          <p14:tracePt t="55295" x="3548063" y="4016375"/>
          <p14:tracePt t="55306" x="3578225" y="4016375"/>
          <p14:tracePt t="55318" x="3609975" y="4022725"/>
          <p14:tracePt t="55329" x="3640138" y="4022725"/>
          <p14:tracePt t="55340" x="3671888" y="4029075"/>
          <p14:tracePt t="55351" x="3695700" y="4029075"/>
          <p14:tracePt t="55362" x="3725863" y="4035425"/>
          <p14:tracePt t="55374" x="3757613" y="4035425"/>
          <p14:tracePt t="55385" x="3787775" y="4041775"/>
          <p14:tracePt t="55396" x="3817938" y="4041775"/>
          <p14:tracePt t="55408" x="3856038" y="4046538"/>
          <p14:tracePt t="55419" x="3886200" y="4046538"/>
          <p14:tracePt t="55431" x="3922713" y="4046538"/>
          <p14:tracePt t="55441" x="3954463" y="4052888"/>
          <p14:tracePt t="55453" x="3990975" y="4052888"/>
          <p14:tracePt t="55465" x="4021138" y="4059238"/>
          <p14:tracePt t="55475" x="4052888" y="4059238"/>
          <p14:tracePt t="55486" x="4083050" y="4059238"/>
          <p14:tracePt t="55498" x="4113213" y="4059238"/>
          <p14:tracePt t="55509" x="4144963" y="4065588"/>
          <p14:tracePt t="55520" x="4175125" y="4065588"/>
          <p14:tracePt t="55532" x="4206875" y="4065588"/>
          <p14:tracePt t="55543" x="4237038" y="4065588"/>
          <p14:tracePt t="55554" x="4267200" y="4065588"/>
          <p14:tracePt t="55565" x="4298950" y="4065588"/>
          <p14:tracePt t="55576" x="4329113" y="4065588"/>
          <p14:tracePt t="55588" x="4352925" y="4071938"/>
          <p14:tracePt t="55599" x="4378325" y="4071938"/>
          <p14:tracePt t="55610" x="4408488" y="4071938"/>
          <p14:tracePt t="55621" x="4433888" y="4071938"/>
          <p14:tracePt t="55632" x="4446588" y="4071938"/>
          <p14:tracePt t="55644" x="4464050" y="4071938"/>
          <p14:tracePt t="55655" x="4483100" y="4071938"/>
          <p14:tracePt t="55666" x="4495800" y="4071938"/>
          <p14:tracePt t="55678" x="4513263" y="4071938"/>
          <p14:tracePt t="55689" x="4525963" y="4071938"/>
          <p14:tracePt t="55700" x="4549775" y="4065588"/>
          <p14:tracePt t="55712" x="4562475" y="4059238"/>
          <p14:tracePt t="55724" x="4587875" y="4052888"/>
          <p14:tracePt t="55734" x="4605338" y="4052888"/>
          <p14:tracePt t="55745" x="4637088" y="4046538"/>
          <p14:tracePt t="55756" x="4667250" y="4041775"/>
          <p14:tracePt t="55768" x="4692650" y="4041775"/>
          <p14:tracePt t="55779" x="4722813" y="4035425"/>
          <p14:tracePt t="55790" x="4746625" y="4029075"/>
          <p14:tracePt t="55801" x="4778375" y="4029075"/>
          <p14:tracePt t="55812" x="4791075" y="4022725"/>
          <p14:tracePt t="55824" x="4808538" y="4022725"/>
          <p14:tracePt t="55835" x="4840288" y="4016375"/>
          <p14:tracePt t="55848" x="4857750" y="4010025"/>
          <p14:tracePt t="55858" x="4883150" y="4010025"/>
          <p14:tracePt t="55869" x="4900613" y="4010025"/>
          <p14:tracePt t="55881" x="4906963" y="4010025"/>
          <p14:tracePt t="55891" x="4926013" y="4010025"/>
          <p14:tracePt t="55903" x="4943475" y="4010025"/>
          <p14:tracePt t="55915" x="4968875" y="4010025"/>
          <p14:tracePt t="55925" x="4981575" y="4010025"/>
          <p14:tracePt t="55936" x="5005388" y="4010025"/>
          <p14:tracePt t="55948" x="5024438" y="4010025"/>
          <p14:tracePt t="55959" x="5041900" y="4010025"/>
          <p14:tracePt t="55972" x="5060950" y="4010025"/>
          <p14:tracePt t="55981" x="5084763" y="4010025"/>
          <p14:tracePt t="55993" x="5110163" y="4010025"/>
          <p14:tracePt t="56004" x="5122863" y="4016375"/>
          <p14:tracePt t="56015" x="5140325" y="4016375"/>
          <p14:tracePt t="56026" x="5165725" y="4016375"/>
          <p14:tracePt t="56037" x="5183188" y="4016375"/>
          <p14:tracePt t="56049" x="5202238" y="4016375"/>
          <p14:tracePt t="56060" x="5214938" y="4016375"/>
          <p14:tracePt t="56071" x="5227638" y="4016375"/>
          <p14:tracePt t="56082" x="5238750" y="4016375"/>
          <p14:tracePt t="56094" x="5251450" y="4016375"/>
          <p14:tracePt t="56105" x="5270500" y="4016375"/>
          <p14:tracePt t="56116" x="5276850" y="4016375"/>
          <p14:tracePt t="56128" x="5287963" y="4016375"/>
          <p14:tracePt t="56465" x="5294313" y="4016375"/>
          <p14:tracePt t="56510" x="5300663" y="4016375"/>
          <p14:tracePt t="56544" x="5307013" y="4016375"/>
          <p14:tracePt t="56555" x="5313363" y="4022725"/>
          <p14:tracePt t="56566" x="5319713" y="4022725"/>
          <p14:tracePt t="56589" x="5326063" y="4022725"/>
          <p14:tracePt t="56600" x="5330825" y="4022725"/>
          <p14:tracePt t="56611" x="5337175" y="4022725"/>
          <p14:tracePt t="56634" x="5343525" y="4022725"/>
          <p14:tracePt t="56645" x="5349875" y="4022725"/>
          <p14:tracePt t="56690" x="5356225" y="4022725"/>
          <p14:tracePt t="56724" x="5362575" y="4022725"/>
          <p14:tracePt t="56737" x="5368925" y="4022725"/>
          <p14:tracePt t="56757" x="5375275" y="4022725"/>
          <p14:tracePt t="56780" x="5380038" y="4022725"/>
          <p14:tracePt t="56825" x="5386388" y="4022725"/>
          <p14:tracePt t="57432" x="5392738" y="4016375"/>
          <p14:tracePt t="57444" x="5399088" y="4010025"/>
          <p14:tracePt t="57455" x="5399088" y="4003675"/>
          <p14:tracePt t="57466" x="5405438" y="3997325"/>
          <p14:tracePt t="57477" x="5405438" y="3992563"/>
          <p14:tracePt t="57489" x="5411788" y="3986213"/>
          <p14:tracePt t="57500" x="5411788" y="3979863"/>
          <p14:tracePt t="57511" x="5418138" y="3973513"/>
          <p14:tracePt t="57534" x="5418138" y="3967163"/>
          <p14:tracePt t="57545" x="5418138" y="3960813"/>
          <p14:tracePt t="57556" x="5418138" y="3954463"/>
          <p14:tracePt t="57567" x="5418138" y="3948113"/>
          <p14:tracePt t="57579" x="5411788" y="3943350"/>
          <p14:tracePt t="57590" x="5411788" y="3937000"/>
          <p14:tracePt t="57612" x="5411788" y="3930650"/>
          <p14:tracePt t="57646" x="5411788" y="3924300"/>
          <p14:tracePt t="57792" x="5405438" y="3924300"/>
          <p14:tracePt t="57927" x="5399088" y="3924300"/>
          <p14:tracePt t="57972" x="5392738" y="3924300"/>
          <p14:tracePt t="57985" x="5386388" y="3924300"/>
          <p14:tracePt t="58006" x="5368925" y="3924300"/>
          <p14:tracePt t="58017" x="5356225" y="3924300"/>
          <p14:tracePt t="58029" x="5343525" y="3924300"/>
          <p14:tracePt t="58040" x="5330825" y="3924300"/>
          <p14:tracePt t="58051" x="5313363" y="3924300"/>
          <p14:tracePt t="58062" x="5294313" y="3924300"/>
          <p14:tracePt t="58074" x="5270500" y="3924300"/>
          <p14:tracePt t="58085" x="5245100" y="3924300"/>
          <p14:tracePt t="58096" x="5214938" y="3924300"/>
          <p14:tracePt t="58107" x="5183188" y="3924300"/>
          <p14:tracePt t="58119" x="5146675" y="3924300"/>
          <p14:tracePt t="58130" x="5091113" y="3924300"/>
          <p14:tracePt t="58141" x="5060950" y="3924300"/>
          <p14:tracePt t="58153" x="5011738" y="3924300"/>
          <p14:tracePt t="58165" x="4968875" y="3917950"/>
          <p14:tracePt t="58175" x="4919663" y="3905250"/>
          <p14:tracePt t="58186" x="4870450" y="3898900"/>
          <p14:tracePt t="58198" x="4833938" y="3887788"/>
          <p14:tracePt t="58209" x="4791075" y="3881438"/>
          <p14:tracePt t="58220" x="4746625" y="3875088"/>
          <p14:tracePt t="58232" x="4710113" y="3868738"/>
          <p14:tracePt t="58242" x="4673600" y="3862388"/>
          <p14:tracePt t="58254" x="4630738" y="3862388"/>
          <p14:tracePt t="58265" x="4598988" y="3856038"/>
          <p14:tracePt t="58276" x="4556125" y="3856038"/>
          <p14:tracePt t="58287" x="4513263" y="3856038"/>
          <p14:tracePt t="58299" x="4464050" y="3849688"/>
          <p14:tracePt t="58310" x="4427538" y="3849688"/>
          <p14:tracePt t="58321" x="4378325" y="3849688"/>
          <p14:tracePt t="58332" x="4329113" y="3844925"/>
          <p14:tracePt t="58344" x="4279900" y="3838575"/>
          <p14:tracePt t="58355" x="4237038" y="3838575"/>
          <p14:tracePt t="58366" x="4194175" y="3838575"/>
          <p14:tracePt t="58377" x="4144963" y="3832225"/>
          <p14:tracePt t="58389" x="4108450" y="3832225"/>
          <p14:tracePt t="58400" x="4070350" y="3825875"/>
          <p14:tracePt t="58411" x="4033838" y="3825875"/>
          <p14:tracePt t="58422" x="3997325" y="3819525"/>
          <p14:tracePt t="58434" x="3954463" y="3813175"/>
          <p14:tracePt t="58445" x="3916363" y="3813175"/>
          <p14:tracePt t="58456" x="3873500" y="3813175"/>
          <p14:tracePt t="58467" x="3836988" y="3813175"/>
          <p14:tracePt t="58479" x="3806825" y="3813175"/>
          <p14:tracePt t="58490" x="3768725" y="3813175"/>
          <p14:tracePt t="58501" x="3738563" y="3813175"/>
          <p14:tracePt t="58512" x="3708400" y="3819525"/>
          <p14:tracePt t="58523" x="3683000" y="3819525"/>
          <p14:tracePt t="58535" x="3659188" y="3825875"/>
          <p14:tracePt t="58546" x="3633788" y="3825875"/>
          <p14:tracePt t="58557" x="3609975" y="3832225"/>
          <p14:tracePt t="58569" x="3584575" y="3838575"/>
          <p14:tracePt t="58580" x="3560763" y="3844925"/>
          <p14:tracePt t="58591" x="3535363" y="3849688"/>
          <p14:tracePt t="58602" x="3511550" y="3856038"/>
          <p14:tracePt t="58614" x="3479800" y="3862388"/>
          <p14:tracePt t="58625" x="3455988" y="3868738"/>
          <p14:tracePt t="58636" x="3425825" y="3881438"/>
          <p14:tracePt t="58647" x="3394075" y="3887788"/>
          <p14:tracePt t="58659" x="3363913" y="3894138"/>
          <p14:tracePt t="58670" x="3327400" y="3905250"/>
          <p14:tracePt t="58682" x="3295650" y="3911600"/>
          <p14:tracePt t="58692" x="3265488" y="3917950"/>
          <p14:tracePt t="58704" x="3233738" y="3924300"/>
          <p14:tracePt t="58716" x="3222625" y="3924300"/>
          <p14:tracePt t="58726" x="3197225" y="3930650"/>
          <p14:tracePt t="58737" x="3179763" y="3937000"/>
          <p14:tracePt t="58749" x="3160713" y="3937000"/>
          <p14:tracePt t="58760" x="3141663" y="3943350"/>
          <p14:tracePt t="58771" x="3136900" y="3943350"/>
          <p14:tracePt t="58783" x="3124200" y="3943350"/>
          <p14:tracePt t="58794" x="3117850" y="3943350"/>
          <p14:tracePt t="58805" x="3111500" y="3943350"/>
          <p14:tracePt t="58850" x="3105150" y="3943350"/>
          <p14:tracePt t="58884" x="3098800" y="3943350"/>
          <p14:tracePt t="58895" x="3098800" y="3937000"/>
          <p14:tracePt t="58906" x="3092450" y="3937000"/>
          <p14:tracePt t="58917" x="3092450" y="3930650"/>
          <p14:tracePt t="58929" x="3087688" y="3930650"/>
          <p14:tracePt t="58940" x="3081338" y="3924300"/>
          <p14:tracePt t="58951" x="3074988" y="3924300"/>
          <p14:tracePt t="58987" x="3068638" y="3924300"/>
          <p14:tracePt t="58996" x="3068638" y="3917950"/>
          <p14:tracePt t="59030" x="3062288" y="3917950"/>
          <p14:tracePt t="59086" x="3055938" y="3911600"/>
          <p14:tracePt t="59154" x="3049588" y="3911600"/>
          <p14:tracePt t="59176" x="3043238" y="3911600"/>
          <p14:tracePt t="59189" x="3038475" y="3905250"/>
          <p14:tracePt t="59210" x="3032125" y="3905250"/>
          <p14:tracePt t="59232" x="3025775" y="3905250"/>
          <p14:tracePt t="59581" x="3032125" y="3905250"/>
          <p14:tracePt t="59593" x="3049588" y="3905250"/>
          <p14:tracePt t="59604" x="3068638" y="3905250"/>
          <p14:tracePt t="59616" x="3087688" y="3905250"/>
          <p14:tracePt t="59626" x="3105150" y="3905250"/>
          <p14:tracePt t="59637" x="3124200" y="3905250"/>
          <p14:tracePt t="59649" x="3141663" y="3905250"/>
          <p14:tracePt t="59660" x="3186113" y="3905250"/>
          <p14:tracePt t="59671" x="3233738" y="3905250"/>
          <p14:tracePt t="59683" x="3295650" y="3898900"/>
          <p14:tracePt t="59694" x="3370263" y="3898900"/>
          <p14:tracePt t="59705" x="3449638" y="3894138"/>
          <p14:tracePt t="59716" x="3535363" y="3894138"/>
          <p14:tracePt t="59727" x="3640138" y="3894138"/>
          <p14:tracePt t="59739" x="3744913" y="3894138"/>
          <p14:tracePt t="59750" x="3862388" y="3894138"/>
          <p14:tracePt t="59761" x="3965575" y="3894138"/>
          <p14:tracePt t="59772" x="4070350" y="3894138"/>
          <p14:tracePt t="59784" x="4168775" y="3894138"/>
          <p14:tracePt t="59795" x="4206875" y="3894138"/>
          <p14:tracePt t="59806" x="4286250" y="3894138"/>
          <p14:tracePt t="59817" x="4352925" y="3894138"/>
          <p14:tracePt t="59829" x="4421188" y="3894138"/>
          <p14:tracePt t="59840" x="4489450" y="3894138"/>
          <p14:tracePt t="59851" x="4538663" y="3894138"/>
          <p14:tracePt t="59862" x="4587875" y="3894138"/>
          <p14:tracePt t="59874" x="4630738" y="3894138"/>
          <p14:tracePt t="59885" x="4667250" y="3894138"/>
          <p14:tracePt t="59896" x="4679950" y="3898900"/>
          <p14:tracePt t="59907" x="4735513" y="3898900"/>
          <p14:tracePt t="59919" x="4746625" y="3898900"/>
          <p14:tracePt t="59930" x="4784725" y="3898900"/>
          <p14:tracePt t="59941" x="4808538" y="3898900"/>
          <p14:tracePt t="59952" x="4833938" y="3898900"/>
          <p14:tracePt t="59964" x="4857750" y="3898900"/>
          <p14:tracePt t="59975" x="4887913" y="3898900"/>
          <p14:tracePt t="59987" x="4926013" y="3898900"/>
          <p14:tracePt t="59997" x="4956175" y="3905250"/>
          <p14:tracePt t="60009" x="4992688" y="3905250"/>
          <p14:tracePt t="60020" x="5024438" y="3911600"/>
          <p14:tracePt t="60031" x="5054600" y="3911600"/>
          <p14:tracePt t="60042" x="5067300" y="3911600"/>
          <p14:tracePt t="60054" x="5091113" y="3911600"/>
          <p14:tracePt t="60066" x="5116513" y="3911600"/>
          <p14:tracePt t="60076" x="5129213" y="3911600"/>
          <p14:tracePt t="60087" x="5140325" y="3911600"/>
          <p14:tracePt t="60099" x="5153025" y="3911600"/>
          <p14:tracePt t="60113" x="5172075" y="3911600"/>
          <p14:tracePt t="60121" x="5183188" y="3911600"/>
          <p14:tracePt t="60133" x="5195888" y="3911600"/>
          <p14:tracePt t="60144" x="5214938" y="3911600"/>
          <p14:tracePt t="60155" x="5232400" y="3911600"/>
          <p14:tracePt t="60166" x="5257800" y="3911600"/>
          <p14:tracePt t="60177" x="5281613" y="3911600"/>
          <p14:tracePt t="60189" x="5300663" y="3911600"/>
          <p14:tracePt t="60200" x="5319713" y="3911600"/>
          <p14:tracePt t="60211" x="5337175" y="3917950"/>
          <p14:tracePt t="60222" x="5349875" y="3917950"/>
          <p14:tracePt t="60235" x="5368925" y="3917950"/>
          <p14:tracePt t="60245" x="5375275" y="3917950"/>
          <p14:tracePt t="60256" x="5386388" y="3917950"/>
          <p14:tracePt t="60267" x="5392738" y="3917950"/>
          <p14:tracePt t="60279" x="5392738" y="3924300"/>
          <p14:tracePt t="60290" x="5399088" y="3924300"/>
          <p14:tracePt t="63609" x="5392738" y="3924300"/>
          <p14:tracePt t="63620" x="5386388" y="3924300"/>
          <p14:tracePt t="63631" x="5380038" y="3924300"/>
          <p14:tracePt t="63653" x="5375275" y="3924300"/>
          <p14:tracePt t="63676" x="5368925" y="3924300"/>
          <p14:tracePt t="63699" x="5362575" y="3924300"/>
          <p14:tracePt t="63777" x="5356225" y="3924300"/>
          <p14:tracePt t="63788" x="5349875" y="3924300"/>
          <p14:tracePt t="63801" x="5343525" y="3924300"/>
          <p14:tracePt t="63811" x="5330825" y="3924300"/>
          <p14:tracePt t="63822" x="5319713" y="3924300"/>
          <p14:tracePt t="63834" x="5300663" y="3930650"/>
          <p14:tracePt t="63845" x="5257800" y="3943350"/>
          <p14:tracePt t="63856" x="5221288" y="3954463"/>
          <p14:tracePt t="63867" x="5178425" y="3973513"/>
          <p14:tracePt t="63879" x="5133975" y="3997325"/>
          <p14:tracePt t="63890" x="5103813" y="4010025"/>
          <p14:tracePt t="63901" x="5060950" y="4035425"/>
          <p14:tracePt t="63912" x="5018088" y="4059238"/>
          <p14:tracePt t="63923" x="4981575" y="4078288"/>
          <p14:tracePt t="63935" x="4968875" y="4090988"/>
          <p14:tracePt t="63946" x="4943475" y="4102100"/>
          <p14:tracePt t="63957" x="4919663" y="4114800"/>
          <p14:tracePt t="63968" x="4900613" y="4127500"/>
          <p14:tracePt t="63980" x="4887913" y="4133850"/>
          <p14:tracePt t="63991" x="4876800" y="4144963"/>
          <p14:tracePt t="64002" x="4864100" y="4151313"/>
          <p14:tracePt t="64013" x="4857750" y="4157663"/>
          <p14:tracePt t="64025" x="4857750" y="4170363"/>
          <p14:tracePt t="64038" x="4851400" y="4176713"/>
          <p14:tracePt t="64047" x="4851400" y="4183063"/>
          <p14:tracePt t="64058" x="4845050" y="4183063"/>
          <p14:tracePt t="64070" x="4845050" y="4187825"/>
          <p14:tracePt t="64104" x="4845050" y="4194175"/>
          <p14:tracePt t="64205" x="4845050" y="4200525"/>
          <p14:tracePt t="64238" x="4845050" y="4206875"/>
          <p14:tracePt t="64261" x="4845050" y="4213225"/>
          <p14:tracePt t="64272" x="4851400" y="4219575"/>
          <p14:tracePt t="64285" x="4851400" y="4232275"/>
          <p14:tracePt t="64295" x="4851400" y="4237038"/>
          <p14:tracePt t="64317" x="4857750" y="4243388"/>
          <p14:tracePt t="64329" x="4857750" y="4249738"/>
          <p14:tracePt t="64362" x="4857750" y="4256088"/>
          <p14:tracePt t="64396" x="4864100" y="4256088"/>
          <p14:tracePt t="64407" x="4864100" y="4262438"/>
          <p14:tracePt t="64441" x="4870450" y="4262438"/>
          <p14:tracePt t="64486" x="4876800" y="4262438"/>
          <p14:tracePt t="66061" x="4876800" y="4256088"/>
          <p14:tracePt t="66072" x="4876800" y="4243388"/>
          <p14:tracePt t="66084" x="4876800" y="4232275"/>
          <p14:tracePt t="66095" x="4876800" y="4219575"/>
          <p14:tracePt t="66106" x="4870450" y="4200525"/>
          <p14:tracePt t="66118" x="4864100" y="4183063"/>
          <p14:tracePt t="66128" x="4857750" y="4164013"/>
          <p14:tracePt t="66140" x="4851400" y="4151313"/>
          <p14:tracePt t="66151" x="4845050" y="4138613"/>
          <p14:tracePt t="66162" x="4840288" y="4127500"/>
          <p14:tracePt t="66173" x="4833938" y="4114800"/>
          <p14:tracePt t="66185" x="4827588" y="4108450"/>
          <p14:tracePt t="66196" x="4821238" y="4102100"/>
          <p14:tracePt t="66207" x="4821238" y="4095750"/>
          <p14:tracePt t="66218" x="4814888" y="4095750"/>
          <p14:tracePt t="66230" x="4814888" y="4090988"/>
          <p14:tracePt t="66241" x="4814888" y="4084638"/>
          <p14:tracePt t="66252" x="4814888" y="4078288"/>
          <p14:tracePt t="66263" x="4814888" y="4071938"/>
          <p14:tracePt t="66275" x="4808538" y="4059238"/>
          <p14:tracePt t="66288" x="4808538" y="4052888"/>
          <p14:tracePt t="66308" x="4808538" y="4046538"/>
          <p14:tracePt t="66319" x="4808538" y="4041775"/>
          <p14:tracePt t="66331" x="4808538" y="4035425"/>
          <p14:tracePt t="66342" x="4808538" y="4029075"/>
          <p14:tracePt t="66353" x="4802188" y="4029075"/>
          <p14:tracePt t="66364" x="4802188" y="4022725"/>
          <p14:tracePt t="66376" x="4802188" y="4016375"/>
          <p14:tracePt t="66387" x="4802188" y="4010025"/>
          <p14:tracePt t="66398" x="4802188" y="4003675"/>
          <p14:tracePt t="66411" x="4795838" y="3997325"/>
          <p14:tracePt t="66421" x="4795838" y="3992563"/>
          <p14:tracePt t="66432" x="4795838" y="3986213"/>
          <p14:tracePt t="66455" x="4795838" y="3979863"/>
          <p14:tracePt t="66466" x="4791075" y="3973513"/>
          <p14:tracePt t="66489" x="4791075" y="3967163"/>
          <p14:tracePt t="66511" x="4791075" y="3960813"/>
          <p14:tracePt t="66545" x="4791075" y="3954463"/>
          <p14:tracePt t="66590" x="4791075" y="3948113"/>
          <p14:tracePt t="66635" x="4791075" y="3943350"/>
          <p14:tracePt t="66736" x="4791075" y="3937000"/>
          <p14:tracePt t="66770" x="4791075" y="3930650"/>
          <p14:tracePt t="66792" x="4791075" y="3924300"/>
          <p14:tracePt t="66826" x="4791075" y="3917950"/>
          <p14:tracePt t="66860" x="4791075" y="3911600"/>
          <p14:tracePt t="68356" x="4784725" y="3911600"/>
          <p14:tracePt t="68368" x="4752975" y="3930650"/>
          <p14:tracePt t="68378" x="4710113" y="3973513"/>
          <p14:tracePt t="68390" x="4654550" y="4022725"/>
          <p14:tracePt t="68401" x="4605338" y="4065588"/>
          <p14:tracePt t="68412" x="4545013" y="4114800"/>
          <p14:tracePt t="68425" x="4483100" y="4164013"/>
          <p14:tracePt t="68435" x="4421188" y="4213225"/>
          <p14:tracePt t="68446" x="4359275" y="4256088"/>
          <p14:tracePt t="68457" x="4249738" y="4341813"/>
          <p14:tracePt t="68468" x="4132263" y="4429125"/>
          <p14:tracePt t="68480" x="4095750" y="4459288"/>
          <p14:tracePt t="68491" x="4021138" y="4514850"/>
          <p14:tracePt t="68502" x="3960813" y="4564063"/>
          <p14:tracePt t="68513" x="3941763" y="4576763"/>
          <p14:tracePt t="68525" x="3911600" y="4600575"/>
          <p14:tracePt t="68536" x="3879850" y="4619625"/>
          <p14:tracePt t="68549" x="3856038" y="4625975"/>
          <p14:tracePt t="68558" x="3843338" y="4630738"/>
          <p14:tracePt t="68570" x="3817938" y="4637088"/>
          <p14:tracePt t="68581" x="3800475" y="4637088"/>
          <p14:tracePt t="68592" x="3781425" y="4637088"/>
          <p14:tracePt t="68603" x="3757613" y="4625975"/>
          <p14:tracePt t="68615" x="3725863" y="4613275"/>
          <p14:tracePt t="68626" x="3676650" y="4587875"/>
          <p14:tracePt t="68637" x="3633788" y="4570413"/>
          <p14:tracePt t="68648" x="3578225" y="4545013"/>
          <p14:tracePt t="68660" x="3524250" y="4532313"/>
          <p14:tracePt t="68672" x="3455988" y="4521200"/>
          <p14:tracePt t="68682" x="3394075" y="4508500"/>
          <p14:tracePt t="68693" x="3321050" y="4502150"/>
          <p14:tracePt t="68705" x="3252788" y="4502150"/>
          <p14:tracePt t="68716" x="3222625" y="4502150"/>
          <p14:tracePt t="68727" x="3160713" y="4502150"/>
          <p14:tracePt t="68738" x="3098800" y="4502150"/>
          <p14:tracePt t="68750" x="3055938" y="4502150"/>
          <p14:tracePt t="68761" x="3019425" y="4502150"/>
          <p14:tracePt t="68772" x="3000375" y="4502150"/>
          <p14:tracePt t="68783" x="2976563" y="4502150"/>
          <p14:tracePt t="68795" x="2957513" y="4502150"/>
          <p14:tracePt t="68806" x="2940050" y="4502150"/>
          <p14:tracePt t="68817" x="2927350" y="4502150"/>
          <p14:tracePt t="68828" x="2914650" y="4502150"/>
          <p14:tracePt t="68840" x="2901950" y="4502150"/>
          <p14:tracePt t="68852" x="2884488" y="4502150"/>
          <p14:tracePt t="68862" x="2878138" y="4502150"/>
          <p14:tracePt t="68874" x="2859088" y="4502150"/>
          <p14:tracePt t="68885" x="2841625" y="4502150"/>
          <p14:tracePt t="68896" x="2822575" y="4502150"/>
          <p14:tracePt t="68907" x="2803525" y="4502150"/>
          <p14:tracePt t="68919" x="2786063" y="4502150"/>
          <p14:tracePt t="68930" x="2760663" y="4502150"/>
          <p14:tracePt t="68941" x="2747963" y="4502150"/>
          <p14:tracePt t="68952" x="2730500" y="4508500"/>
          <p14:tracePt t="68963" x="2717800" y="4508500"/>
          <p14:tracePt t="68975" x="2698750" y="4508500"/>
          <p14:tracePt t="68986" x="2693988" y="4508500"/>
          <p14:tracePt t="68997" x="2681288" y="4508500"/>
          <p14:tracePt t="69008" x="2674938" y="4514850"/>
          <p14:tracePt t="69020" x="2668588" y="4514850"/>
          <p14:tracePt t="69053" x="2662238" y="4514850"/>
          <p14:tracePt t="69065" x="2662238" y="4508500"/>
          <p14:tracePt t="69110" x="2662238" y="4502150"/>
          <p14:tracePt t="69492" x="2668588" y="4502150"/>
          <p14:tracePt t="70045" x="2705100" y="4495800"/>
          <p14:tracePt t="70054" x="2747963" y="4483100"/>
          <p14:tracePt t="70066" x="2779713" y="4471988"/>
          <p14:tracePt t="70077" x="2809875" y="4465638"/>
          <p14:tracePt t="70088" x="2835275" y="4452938"/>
          <p14:tracePt t="70090" x="2852738" y="4446588"/>
          <p14:tracePt t="70100" x="2878138" y="4433888"/>
          <p14:tracePt t="70111" x="2895600" y="4422775"/>
          <p14:tracePt t="70122" x="2940050" y="4391025"/>
          <p14:tracePt t="70133" x="2989263" y="4354513"/>
          <p14:tracePt t="70145" x="3038475" y="4318000"/>
          <p14:tracePt t="70156" x="3092450" y="4275138"/>
          <p14:tracePt t="70167" x="3160713" y="4225925"/>
          <p14:tracePt t="70178" x="3228975" y="4176713"/>
          <p14:tracePt t="70190" x="3308350" y="4133850"/>
          <p14:tracePt t="70202" x="3394075" y="4084638"/>
          <p14:tracePt t="70212" x="3475038" y="4046538"/>
          <p14:tracePt t="70223" x="3560763" y="4010025"/>
          <p14:tracePt t="70236" x="3590925" y="3997325"/>
          <p14:tracePt t="70246" x="3652838" y="3967163"/>
          <p14:tracePt t="70257" x="3671888" y="3960813"/>
          <p14:tracePt t="70269" x="3702050" y="3943350"/>
          <p14:tracePt t="70280" x="3725863" y="3937000"/>
          <p14:tracePt t="70291" x="3738563" y="3930650"/>
          <p14:tracePt t="70302" x="3751263" y="3924300"/>
          <p14:tracePt t="70313" x="3757613" y="3924300"/>
          <p14:tracePt t="70325" x="3757613" y="3917950"/>
          <p14:tracePt t="70336" x="3763963" y="3911600"/>
          <p14:tracePt t="70358" x="3763963" y="3905250"/>
          <p14:tracePt t="70370" x="3768725" y="3898900"/>
          <p14:tracePt t="70381" x="3768725" y="3894138"/>
          <p14:tracePt t="70392" x="3768725" y="3887788"/>
          <p14:tracePt t="70403" x="3768725" y="3881438"/>
          <p14:tracePt t="70415" x="3775075" y="3881438"/>
          <p14:tracePt t="70426" x="3775075" y="3875088"/>
          <p14:tracePt t="70437" x="3775075" y="3868738"/>
          <p14:tracePt t="70493" x="3775075" y="3862388"/>
          <p14:tracePt t="70752" x="3775075" y="3868738"/>
          <p14:tracePt t="70763" x="3768725" y="3881438"/>
          <p14:tracePt t="70775" x="3768725" y="3894138"/>
          <p14:tracePt t="70786" x="3763963" y="3905250"/>
          <p14:tracePt t="70797" x="3757613" y="3924300"/>
          <p14:tracePt t="70808" x="3744913" y="3948113"/>
          <p14:tracePt t="70819" x="3732213" y="3973513"/>
          <p14:tracePt t="70831" x="3708400" y="4016375"/>
          <p14:tracePt t="70842" x="3676650" y="4059238"/>
          <p14:tracePt t="70853" x="3646488" y="4102100"/>
          <p14:tracePt t="70864" x="3603625" y="4144963"/>
          <p14:tracePt t="70876" x="3560763" y="4183063"/>
          <p14:tracePt t="70887" x="3511550" y="4225925"/>
          <p14:tracePt t="70898" x="3449638" y="4262438"/>
          <p14:tracePt t="70910" x="3394075" y="4298950"/>
          <p14:tracePt t="70921" x="3332163" y="4330700"/>
          <p14:tracePt t="70932" x="3271838" y="4354513"/>
          <p14:tracePt t="70943" x="3203575" y="4379913"/>
          <p14:tracePt t="70955" x="3141663" y="4397375"/>
          <p14:tracePt t="70966" x="3068638" y="4422775"/>
          <p14:tracePt t="70977" x="3032125" y="4433888"/>
          <p14:tracePt t="70988" x="2976563" y="4446588"/>
          <p14:tracePt t="71000" x="2921000" y="4471988"/>
          <p14:tracePt t="71013" x="2878138" y="4483100"/>
          <p14:tracePt t="71022" x="2859088" y="4489450"/>
          <p14:tracePt t="71033" x="2828925" y="4495800"/>
          <p14:tracePt t="71045" x="2809875" y="4508500"/>
          <p14:tracePt t="71056" x="2792413" y="4508500"/>
          <p14:tracePt t="71067" x="2779713" y="4508500"/>
          <p14:tracePt t="71078" x="2767013" y="4514850"/>
          <p14:tracePt t="71090" x="2760663" y="4514850"/>
          <p14:tracePt t="71101" x="2754313" y="4514850"/>
          <p14:tracePt t="71113" x="2747963" y="4514850"/>
          <p14:tracePt t="71123" x="2736850" y="4508500"/>
          <p14:tracePt t="71136" x="2730500" y="4508500"/>
          <p14:tracePt t="71146" x="2724150" y="4502150"/>
          <p14:tracePt t="71157" x="2711450" y="4502150"/>
          <p14:tracePt t="71169" x="2698750" y="4495800"/>
          <p14:tracePt t="71180" x="2693988" y="4495800"/>
          <p14:tracePt t="71191" x="2687638" y="4495800"/>
          <p14:tracePt t="71202" x="2681288" y="4489450"/>
          <p14:tracePt t="71213" x="2674938" y="4489450"/>
          <p14:tracePt t="71236" x="2668588" y="4489450"/>
          <p14:tracePt t="71281" x="2662238" y="4489450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27454A-0B37-C846-A0B2-8615219A7003}"/>
              </a:ext>
            </a:extLst>
          </p:cNvPr>
          <p:cNvGrpSpPr/>
          <p:nvPr/>
        </p:nvGrpSpPr>
        <p:grpSpPr>
          <a:xfrm>
            <a:off x="166914" y="1580794"/>
            <a:ext cx="5036454" cy="2463679"/>
            <a:chOff x="166914" y="1580794"/>
            <a:chExt cx="5036454" cy="2463679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CAFB848-8729-2D4C-B0DA-24048506A87D}"/>
                </a:ext>
              </a:extLst>
            </p:cNvPr>
            <p:cNvSpPr/>
            <p:nvPr/>
          </p:nvSpPr>
          <p:spPr bwMode="auto">
            <a:xfrm>
              <a:off x="1857827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D6381F89-CCC9-8C41-917B-0F976C2E9663}"/>
                </a:ext>
              </a:extLst>
            </p:cNvPr>
            <p:cNvSpPr/>
            <p:nvPr/>
          </p:nvSpPr>
          <p:spPr bwMode="auto">
            <a:xfrm>
              <a:off x="2685141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0257C0-0001-5F42-B6A6-9DB391870905}"/>
                </a:ext>
              </a:extLst>
            </p:cNvPr>
            <p:cNvSpPr txBox="1"/>
            <p:nvPr/>
          </p:nvSpPr>
          <p:spPr>
            <a:xfrm>
              <a:off x="166914" y="3074977"/>
              <a:ext cx="5036454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distribution</a:t>
              </a:r>
              <a:r>
                <a:rPr lang="en-US" sz="1900" b="0" dirty="0"/>
                <a:t> </a:t>
              </a:r>
              <a:r>
                <a:rPr lang="en-US" sz="1900" b="0" dirty="0">
                  <a:solidFill>
                    <a:srgbClr val="FF0000"/>
                  </a:solidFill>
                </a:rPr>
                <a:t>p[</a:t>
              </a:r>
              <a:r>
                <a:rPr lang="en-US" sz="1900" b="0" dirty="0" err="1">
                  <a:solidFill>
                    <a:srgbClr val="FF0000"/>
                  </a:solidFill>
                </a:rPr>
                <a:t>x,z</a:t>
              </a:r>
              <a:r>
                <a:rPr lang="en-US" sz="1900" b="0" dirty="0">
                  <a:solidFill>
                    <a:srgbClr val="FF0000"/>
                  </a:solidFill>
                </a:rPr>
                <a:t>]</a:t>
              </a:r>
              <a:r>
                <a:rPr lang="en-US" sz="1900" b="0" dirty="0"/>
                <a:t> to the data (*)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Integrate conditional expectations </a:t>
              </a:r>
              <a:r>
                <a:rPr lang="en-US" sz="1900" b="0" dirty="0">
                  <a:solidFill>
                    <a:srgbClr val="FF0000"/>
                  </a:solidFill>
                </a:rPr>
                <a:t>E[</a:t>
              </a:r>
              <a:r>
                <a:rPr lang="en-US" sz="1900" b="0" dirty="0" err="1">
                  <a:solidFill>
                    <a:srgbClr val="FF0000"/>
                  </a:solidFill>
                </a:rPr>
                <a:t>z|x</a:t>
              </a:r>
              <a:r>
                <a:rPr lang="en-US" sz="1900" b="0" dirty="0">
                  <a:solidFill>
                    <a:srgbClr val="FF0000"/>
                  </a:solidFill>
                </a:rPr>
                <a:t>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B7988C-B043-8044-BFE5-2F1F125ADA41}"/>
              </a:ext>
            </a:extLst>
          </p:cNvPr>
          <p:cNvGrpSpPr/>
          <p:nvPr/>
        </p:nvGrpSpPr>
        <p:grpSpPr>
          <a:xfrm>
            <a:off x="166914" y="4216594"/>
            <a:ext cx="8686799" cy="2327476"/>
            <a:chOff x="166914" y="4216594"/>
            <a:chExt cx="8686799" cy="23274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1CF056-1804-2B41-BFD2-E9CD0BDD44BC}"/>
                </a:ext>
              </a:extLst>
            </p:cNvPr>
            <p:cNvSpPr txBox="1"/>
            <p:nvPr/>
          </p:nvSpPr>
          <p:spPr>
            <a:xfrm>
              <a:off x="166914" y="4354938"/>
              <a:ext cx="5036454" cy="1846659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00" b="0" i="1" dirty="0"/>
                <a:t>(*) </a:t>
              </a:r>
              <a:r>
                <a:rPr lang="en-US" sz="1900" b="0" i="1" u="sng" dirty="0"/>
                <a:t>Copulas</a:t>
              </a:r>
              <a:r>
                <a:rPr lang="en-US" sz="1900" b="0" dirty="0"/>
                <a:t> can map any p[x] and p[z] to p[</a:t>
              </a:r>
              <a:r>
                <a:rPr lang="en-US" sz="1900" b="0" dirty="0" err="1"/>
                <a:t>x,z</a:t>
              </a:r>
              <a:r>
                <a:rPr lang="en-US" sz="1900" b="0" dirty="0"/>
                <a:t>]</a:t>
              </a:r>
            </a:p>
            <a:p>
              <a:endParaRPr lang="en-US" sz="1900" b="0" dirty="0"/>
            </a:p>
            <a:p>
              <a:r>
                <a:rPr lang="en-US" sz="1900" b="0" dirty="0"/>
                <a:t>So we have freedom to choose appropriate probability distributions for environment x and system z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E39A50-83D9-F341-B4C3-28039BED7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7832" y="4216594"/>
              <a:ext cx="3875881" cy="232747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0148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88"/>
    </mc:Choice>
    <mc:Fallback xmlns="">
      <p:transition spd="slow" advTm="93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69" x="2705100" y="4489450"/>
          <p14:tracePt t="2180" x="2747963" y="4489450"/>
          <p14:tracePt t="2191" x="2792413" y="4495800"/>
          <p14:tracePt t="2194" x="2852738" y="4502150"/>
          <p14:tracePt t="2203" x="2914650" y="4514850"/>
          <p14:tracePt t="2214" x="2982913" y="4521200"/>
          <p14:tracePt t="2225" x="3025775" y="4527550"/>
          <p14:tracePt t="2236" x="3062288" y="4532313"/>
          <p14:tracePt t="2248" x="3087688" y="4532313"/>
          <p14:tracePt t="2259" x="3098800" y="4538663"/>
          <p14:tracePt t="2270" x="3111500" y="4538663"/>
          <p14:tracePt t="2281" x="3130550" y="4545013"/>
          <p14:tracePt t="2293" x="3136900" y="4551363"/>
          <p14:tracePt t="2304" x="3141663" y="4551363"/>
          <p14:tracePt t="2315" x="3141663" y="4557713"/>
          <p14:tracePt t="2349" x="3136900" y="4557713"/>
          <p14:tracePt t="2360" x="3130550" y="4564063"/>
          <p14:tracePt t="2383" x="3124200" y="4564063"/>
          <p14:tracePt t="2416" x="3117850" y="4564063"/>
          <p14:tracePt t="3249" x="0" y="0"/>
        </p14:tracePtLst>
        <p14:tracePtLst>
          <p14:tracePt t="49509" x="8990013" y="5345113"/>
          <p14:tracePt t="49519" x="8578850" y="5381625"/>
          <p14:tracePt t="49530" x="8191500" y="5413375"/>
          <p14:tracePt t="49541" x="7778750" y="5443538"/>
          <p14:tracePt t="49552" x="7010400" y="5510213"/>
          <p14:tracePt t="49564" x="6203950" y="5584825"/>
          <p14:tracePt t="49575" x="5011738" y="5683250"/>
          <p14:tracePt t="49588" x="4562475" y="5732463"/>
          <p14:tracePt t="49598" x="3775075" y="5811838"/>
          <p14:tracePt t="49609" x="3462338" y="5843588"/>
          <p14:tracePt t="49620" x="2865438" y="5916613"/>
          <p14:tracePt t="49632" x="2655888" y="5948363"/>
          <p14:tracePt t="49642" x="2503488" y="5965825"/>
          <p14:tracePt t="49654" x="2201863" y="6002338"/>
          <p14:tracePt t="49834" x="2060575" y="5948363"/>
          <p14:tracePt t="49845" x="1949450" y="5867400"/>
          <p14:tracePt t="49856" x="1851025" y="5775325"/>
          <p14:tracePt t="49867" x="1765300" y="5676900"/>
          <p14:tracePt t="49879" x="1703388" y="5597525"/>
          <p14:tracePt t="49891" x="1647825" y="5510213"/>
          <p14:tracePt t="49901" x="1598613" y="5430838"/>
          <p14:tracePt t="49913" x="1562100" y="5375275"/>
          <p14:tracePt t="49924" x="1549400" y="5345113"/>
          <p14:tracePt t="49935" x="1487488" y="5233988"/>
          <p14:tracePt t="49946" x="1450975" y="5141913"/>
          <p14:tracePt t="49957" x="1438275" y="5105400"/>
          <p14:tracePt t="49969" x="1420813" y="5030788"/>
          <p14:tracePt t="49980" x="1401763" y="4975225"/>
          <p14:tracePt t="49991" x="1389063" y="4926013"/>
          <p14:tracePt t="50194" x="1352550" y="4908550"/>
          <p14:tracePt t="50205" x="1309688" y="4883150"/>
          <p14:tracePt t="50216" x="1273175" y="4840288"/>
          <p14:tracePt t="50228" x="1236663" y="4803775"/>
          <p14:tracePt t="50239" x="1217613" y="4778375"/>
          <p14:tracePt t="50250" x="1204913" y="4754563"/>
          <p14:tracePt t="50261" x="1192213" y="4735513"/>
          <p14:tracePt t="50272" x="1187450" y="4729163"/>
          <p14:tracePt t="50284" x="1187450" y="4724400"/>
          <p14:tracePt t="50295" x="1181100" y="4724400"/>
          <p14:tracePt t="50306" x="1181100" y="4718050"/>
          <p14:tracePt t="50317" x="1181100" y="4711700"/>
          <p14:tracePt t="50385" x="1181100" y="4718050"/>
          <p14:tracePt t="50745" x="1204913" y="4718050"/>
          <p14:tracePt t="50756" x="1247775" y="4729163"/>
          <p14:tracePt t="50767" x="1303338" y="4754563"/>
          <p14:tracePt t="50779" x="1384300" y="4778375"/>
          <p14:tracePt t="50790" x="1470025" y="4803775"/>
          <p14:tracePt t="50801" x="1562100" y="4833938"/>
          <p14:tracePt t="50812" x="1647825" y="4859338"/>
          <p14:tracePt t="50824" x="1716088" y="4876800"/>
          <p14:tracePt t="50835" x="1746250" y="4876800"/>
          <p14:tracePt t="50846" x="1789113" y="4876800"/>
          <p14:tracePt t="50857" x="1808163" y="4876800"/>
          <p14:tracePt t="50869" x="1838325" y="4876800"/>
          <p14:tracePt t="50880" x="1857375" y="4876800"/>
          <p14:tracePt t="50892" x="1874838" y="4876800"/>
          <p14:tracePt t="50902" x="1881188" y="4872038"/>
          <p14:tracePt t="50914" x="1887538" y="4872038"/>
          <p14:tracePt t="50947" x="1893888" y="4872038"/>
          <p14:tracePt t="50981" x="1900238" y="4872038"/>
          <p14:tracePt t="50992" x="1912938" y="4872038"/>
          <p14:tracePt t="51004" x="1924050" y="4876800"/>
          <p14:tracePt t="51016" x="1936750" y="4883150"/>
          <p14:tracePt t="51026" x="1949450" y="4883150"/>
          <p14:tracePt t="51037" x="1968500" y="4889500"/>
          <p14:tracePt t="51049" x="1985963" y="4889500"/>
          <p14:tracePt t="51060" x="1992313" y="4895850"/>
          <p14:tracePt t="51071" x="2011363" y="4895850"/>
          <p14:tracePt t="51083" x="2022475" y="4895850"/>
          <p14:tracePt t="51094" x="2054225" y="4902200"/>
          <p14:tracePt t="51105" x="2066925" y="4902200"/>
          <p14:tracePt t="51116" x="2090738" y="4902200"/>
          <p14:tracePt t="51128" x="2116138" y="4902200"/>
          <p14:tracePt t="51139" x="2139950" y="4902200"/>
          <p14:tracePt t="51150" x="2163763" y="4902200"/>
          <p14:tracePt t="51161" x="2195513" y="4902200"/>
          <p14:tracePt t="51172" x="2208213" y="4902200"/>
          <p14:tracePt t="51184" x="2225675" y="4908550"/>
          <p14:tracePt t="51195" x="2244725" y="4908550"/>
          <p14:tracePt t="51206" x="2262188" y="4908550"/>
          <p14:tracePt t="51217" x="2274888" y="4908550"/>
          <p14:tracePt t="57056" x="2201863" y="4908550"/>
          <p14:tracePt t="57068" x="2097088" y="4889500"/>
          <p14:tracePt t="57079" x="1979613" y="4883150"/>
          <p14:tracePt t="57090" x="1870075" y="4883150"/>
          <p14:tracePt t="57101" x="1746250" y="4883150"/>
          <p14:tracePt t="57112" x="1617663" y="4883150"/>
          <p14:tracePt t="57123" x="1506538" y="4883150"/>
          <p14:tracePt t="57135" x="1389063" y="4883150"/>
          <p14:tracePt t="57146" x="1303338" y="4883150"/>
          <p14:tracePt t="57157" x="1119188" y="4883150"/>
          <p14:tracePt t="57168" x="965200" y="4883150"/>
          <p14:tracePt t="57180" x="830263" y="4883150"/>
          <p14:tracePt t="57191" x="787400" y="4883150"/>
          <p14:tracePt t="57202" x="706438" y="4876800"/>
          <p14:tracePt t="57213" x="639763" y="4872038"/>
          <p14:tracePt t="57225" x="577850" y="4865688"/>
          <p14:tracePt t="57236" x="541338" y="4859338"/>
          <p14:tracePt t="57247" x="522288" y="4859338"/>
          <p14:tracePt t="57259" x="498475" y="4859338"/>
          <p14:tracePt t="57270" x="485775" y="4859338"/>
          <p14:tracePt t="57281" x="466725" y="4859338"/>
          <p14:tracePt t="57292" x="461963" y="4859338"/>
          <p14:tracePt t="57304" x="455613" y="4865688"/>
          <p14:tracePt t="57315" x="455613" y="4872038"/>
          <p14:tracePt t="57337" x="455613" y="4876800"/>
          <p14:tracePt t="57360" x="455613" y="4883150"/>
          <p14:tracePt t="57405" x="455613" y="4889500"/>
          <p14:tracePt t="57540" x="455613" y="4895850"/>
          <p14:tracePt t="58147" x="461963" y="4902200"/>
          <p14:tracePt t="58158" x="485775" y="4908550"/>
          <p14:tracePt t="58170" x="522288" y="4921250"/>
          <p14:tracePt t="58181" x="577850" y="4938713"/>
          <p14:tracePt t="58192" x="682625" y="4975225"/>
          <p14:tracePt t="58203" x="787400" y="5013325"/>
          <p14:tracePt t="58215" x="903288" y="5062538"/>
          <p14:tracePt t="58226" x="1039813" y="5111750"/>
          <p14:tracePt t="58237" x="1198563" y="5172075"/>
          <p14:tracePt t="58248" x="1384300" y="5246688"/>
          <p14:tracePt t="58260" x="1716088" y="5375275"/>
          <p14:tracePt t="58271" x="1962150" y="5462588"/>
          <p14:tracePt t="58282" x="2212975" y="5548313"/>
          <p14:tracePt t="58293" x="2497138" y="5640388"/>
          <p14:tracePt t="58305" x="2792413" y="5719763"/>
          <p14:tracePt t="58316" x="3087688" y="5794375"/>
          <p14:tracePt t="58327" x="3228975" y="5818188"/>
          <p14:tracePt t="58338" x="3732213" y="5929313"/>
          <p14:tracePt t="58350" x="4021138" y="5978525"/>
          <p14:tracePt t="58361" x="4322763" y="6015038"/>
          <p14:tracePt t="58372" x="4630738" y="6057900"/>
          <p14:tracePt t="58384" x="4772025" y="6070600"/>
          <p14:tracePt t="58395" x="5048250" y="6100763"/>
          <p14:tracePt t="58406" x="5319713" y="6132513"/>
          <p14:tracePt t="58418" x="5595938" y="6162675"/>
          <p14:tracePt t="58428" x="5848350" y="6181725"/>
          <p14:tracePt t="58440" x="6105525" y="6205538"/>
          <p14:tracePt t="58452" x="6351588" y="6224588"/>
          <p14:tracePt t="58462" x="6586538" y="6237288"/>
          <p14:tracePt t="58473" x="6800850" y="6243638"/>
          <p14:tracePt t="58485" x="6886575" y="6243638"/>
          <p14:tracePt t="58496" x="7059613" y="6243638"/>
          <p14:tracePt t="58507" x="7207250" y="6230938"/>
          <p14:tracePt t="58518" x="7250113" y="6211888"/>
          <p14:tracePt t="58530" x="7335838" y="6194425"/>
          <p14:tracePt t="58541" x="7385050" y="6162675"/>
          <p14:tracePt t="58552" x="7410450" y="6138863"/>
          <p14:tracePt t="58563" x="7421563" y="6113463"/>
          <p14:tracePt t="58575" x="7427913" y="6096000"/>
          <p14:tracePt t="58586" x="7427913" y="6076950"/>
          <p14:tracePt t="58597" x="7427913" y="6057900"/>
          <p14:tracePt t="58608" x="7427913" y="6046788"/>
          <p14:tracePt t="58620" x="7427913" y="6034088"/>
          <p14:tracePt t="58631" x="7427913" y="6027738"/>
          <p14:tracePt t="58642" x="7434263" y="6015038"/>
          <p14:tracePt t="58665" x="7446963" y="6008688"/>
          <p14:tracePt t="58890" x="7470775" y="5997575"/>
          <p14:tracePt t="58902" x="7539038" y="5978525"/>
          <p14:tracePt t="58912" x="7631113" y="5948363"/>
          <p14:tracePt t="58923" x="7735888" y="5899150"/>
          <p14:tracePt t="58935" x="7840663" y="5854700"/>
          <p14:tracePt t="58946" x="7945438" y="5794375"/>
          <p14:tracePt t="58957" x="8043863" y="5738813"/>
          <p14:tracePt t="58968" x="8221663" y="5640388"/>
          <p14:tracePt t="58980" x="8289925" y="5591175"/>
          <p14:tracePt t="58991" x="8431213" y="5492750"/>
          <p14:tracePt t="59002" x="8547100" y="5407025"/>
          <p14:tracePt t="59013" x="8645525" y="5319713"/>
          <p14:tracePt t="59026" x="8726488" y="5240338"/>
          <p14:tracePt t="59036" x="8750300" y="5210175"/>
          <p14:tracePt t="59047" x="8805863" y="5148263"/>
          <p14:tracePt t="59058" x="8855075" y="5092700"/>
          <p14:tracePt t="59070" x="8885238" y="5037138"/>
          <p14:tracePt t="59081" x="8916988" y="4981575"/>
          <p14:tracePt t="59092" x="8928100" y="4945063"/>
          <p14:tracePt t="59103" x="8940800" y="4895850"/>
          <p14:tracePt t="59115" x="8940800" y="4822825"/>
          <p14:tracePt t="59126" x="8940800" y="4773613"/>
          <p14:tracePt t="59137" x="8928100" y="4718050"/>
          <p14:tracePt t="59148" x="8904288" y="4668838"/>
          <p14:tracePt t="59160" x="8867775" y="4613275"/>
          <p14:tracePt t="59171" x="8818563" y="4545013"/>
          <p14:tracePt t="59182" x="8769350" y="4483100"/>
          <p14:tracePt t="59193" x="8713788" y="4429125"/>
          <p14:tracePt t="59205" x="8664575" y="4373563"/>
          <p14:tracePt t="59216" x="8602663" y="4324350"/>
          <p14:tracePt t="59227" x="8535988" y="4275138"/>
          <p14:tracePt t="59238" x="8461375" y="4232275"/>
          <p14:tracePt t="59250" x="8320088" y="4164013"/>
          <p14:tracePt t="59261" x="8208963" y="4127500"/>
          <p14:tracePt t="59272" x="8067675" y="4090988"/>
          <p14:tracePt t="59283" x="7889875" y="4059238"/>
          <p14:tracePt t="59295" x="7680325" y="4035425"/>
          <p14:tracePt t="59306" x="7446963" y="4016375"/>
          <p14:tracePt t="59318" x="7213600" y="4016375"/>
          <p14:tracePt t="59328" x="6980238" y="4016375"/>
          <p14:tracePt t="59340" x="6783388" y="4016375"/>
          <p14:tracePt t="59352" x="6696075" y="4029075"/>
          <p14:tracePt t="59362" x="6537325" y="4065588"/>
          <p14:tracePt t="59373" x="6396038" y="4102100"/>
          <p14:tracePt t="59385" x="6278563" y="4144963"/>
          <p14:tracePt t="59396" x="6186488" y="4194175"/>
          <p14:tracePt t="59407" x="6100763" y="4256088"/>
          <p14:tracePt t="59418" x="6075363" y="4281488"/>
          <p14:tracePt t="59430" x="6019800" y="4330700"/>
          <p14:tracePt t="59441" x="5970588" y="4379913"/>
          <p14:tracePt t="59452" x="5934075" y="4429125"/>
          <p14:tracePt t="59463" x="5903913" y="4471988"/>
          <p14:tracePt t="59475" x="5878513" y="4521200"/>
          <p14:tracePt t="59486" x="5842000" y="4600575"/>
          <p14:tracePt t="59497" x="5835650" y="4649788"/>
          <p14:tracePt t="59508" x="5835650" y="4711700"/>
          <p14:tracePt t="59520" x="5835650" y="4778375"/>
          <p14:tracePt t="59531" x="5872163" y="4846638"/>
          <p14:tracePt t="59542" x="5915025" y="4926013"/>
          <p14:tracePt t="59553" x="5964238" y="5000625"/>
          <p14:tracePt t="59565" x="6013450" y="5073650"/>
          <p14:tracePt t="59576" x="6088063" y="5148263"/>
          <p14:tracePt t="59587" x="6203950" y="5283200"/>
          <p14:tracePt t="59598" x="6291263" y="5351463"/>
          <p14:tracePt t="59610" x="6396038" y="5437188"/>
          <p14:tracePt t="59621" x="6499225" y="5516563"/>
          <p14:tracePt t="59632" x="6561138" y="5559425"/>
          <p14:tracePt t="59643" x="6659563" y="5634038"/>
          <p14:tracePt t="59655" x="6770688" y="5695950"/>
          <p14:tracePt t="59666" x="6856413" y="5738813"/>
          <p14:tracePt t="59677" x="6948488" y="5781675"/>
          <p14:tracePt t="59688" x="7027863" y="5805488"/>
          <p14:tracePt t="59700" x="7115175" y="5824538"/>
          <p14:tracePt t="59711" x="7200900" y="5837238"/>
          <p14:tracePt t="59722" x="7286625" y="5837238"/>
          <p14:tracePt t="59733" x="7385050" y="5837238"/>
          <p14:tracePt t="59745" x="7483475" y="5837238"/>
          <p14:tracePt t="59756" x="7661275" y="5788025"/>
          <p14:tracePt t="59768" x="7778750" y="5738813"/>
          <p14:tracePt t="59778" x="7907338" y="5670550"/>
          <p14:tracePt t="59790" x="8024813" y="5591175"/>
          <p14:tracePt t="59802" x="8147050" y="5492750"/>
          <p14:tracePt t="59812" x="8185150" y="5437188"/>
          <p14:tracePt t="59823" x="8277225" y="5338763"/>
          <p14:tracePt t="59835" x="8343900" y="5227638"/>
          <p14:tracePt t="59846" x="8399463" y="5122863"/>
          <p14:tracePt t="59857" x="8437563" y="5013325"/>
          <p14:tracePt t="59869" x="8467725" y="4908550"/>
          <p14:tracePt t="59880" x="8491538" y="4816475"/>
          <p14:tracePt t="59892" x="8497888" y="4767263"/>
          <p14:tracePt t="59903" x="8504238" y="4675188"/>
          <p14:tracePt t="59913" x="8504238" y="4600575"/>
          <p14:tracePt t="59925" x="8504238" y="4489450"/>
          <p14:tracePt t="59936" x="8497888" y="4459288"/>
          <p14:tracePt t="59947" x="8467725" y="4367213"/>
          <p14:tracePt t="59958" x="8448675" y="4341813"/>
          <p14:tracePt t="59970" x="8412163" y="4305300"/>
          <p14:tracePt t="59981" x="8375650" y="4262438"/>
          <p14:tracePt t="59992" x="8339138" y="4225925"/>
          <p14:tracePt t="60003" x="8307388" y="4200525"/>
          <p14:tracePt t="60015" x="8270875" y="4176713"/>
          <p14:tracePt t="60027" x="8240713" y="4157663"/>
          <p14:tracePt t="60037" x="8208963" y="4138613"/>
          <p14:tracePt t="60048" x="8172450" y="4127500"/>
          <p14:tracePt t="60060" x="8110538" y="4108450"/>
          <p14:tracePt t="60071" x="8067675" y="4108450"/>
          <p14:tracePt t="60082" x="8012113" y="4108450"/>
          <p14:tracePt t="60093" x="7962900" y="4108450"/>
          <p14:tracePt t="60104" x="7932738" y="4108450"/>
          <p14:tracePt t="60116" x="7883525" y="4114800"/>
          <p14:tracePt t="60127" x="7834313" y="4127500"/>
          <p14:tracePt t="60138" x="7791450" y="4138613"/>
          <p14:tracePt t="60152" x="7748588" y="4151313"/>
          <p14:tracePt t="60161" x="7673975" y="4170363"/>
          <p14:tracePt t="60172" x="7624763" y="4187825"/>
          <p14:tracePt t="60183" x="7575550" y="4206875"/>
          <p14:tracePt t="60195" x="7519988" y="4237038"/>
          <p14:tracePt t="60206" x="7466013" y="4262438"/>
          <p14:tracePt t="60218" x="7440613" y="4281488"/>
          <p14:tracePt t="60228" x="7391400" y="4311650"/>
          <p14:tracePt t="60240" x="7342188" y="4348163"/>
          <p14:tracePt t="60252" x="7299325" y="4384675"/>
          <p14:tracePt t="60262" x="7256463" y="4422775"/>
          <p14:tracePt t="60273" x="7219950" y="4465638"/>
          <p14:tracePt t="60285" x="7188200" y="4502150"/>
          <p14:tracePt t="60296" x="7151688" y="4545013"/>
          <p14:tracePt t="60307" x="7126288" y="4581525"/>
          <p14:tracePt t="60319" x="7108825" y="4625975"/>
          <p14:tracePt t="60330" x="7096125" y="4668838"/>
          <p14:tracePt t="60341" x="7089775" y="4741863"/>
          <p14:tracePt t="60352" x="7089775" y="4767263"/>
          <p14:tracePt t="60363" x="7089775" y="4810125"/>
          <p14:tracePt t="60375" x="7102475" y="4846638"/>
          <p14:tracePt t="60386" x="7115175" y="4859338"/>
          <p14:tracePt t="60397" x="7132638" y="4902200"/>
          <p14:tracePt t="60408" x="7158038" y="4908550"/>
          <p14:tracePt t="60419" x="7188200" y="4921250"/>
          <p14:tracePt t="60431" x="7219950" y="4921250"/>
          <p14:tracePt t="60442" x="7256463" y="4902200"/>
          <p14:tracePt t="60453" x="7292975" y="4872038"/>
          <p14:tracePt t="60465" x="7342188" y="4816475"/>
          <p14:tracePt t="60476" x="7391400" y="4748213"/>
          <p14:tracePt t="60487" x="7434263" y="4668838"/>
          <p14:tracePt t="60498" x="7483475" y="4570413"/>
          <p14:tracePt t="60510" x="7539038" y="4465638"/>
          <p14:tracePt t="60521" x="7581900" y="4354513"/>
          <p14:tracePt t="60532" x="7631113" y="4249738"/>
          <p14:tracePt t="60543" x="7673975" y="4144963"/>
          <p14:tracePt t="60555" x="7716838" y="4065588"/>
          <p14:tracePt t="60566" x="7729538" y="4022725"/>
          <p14:tracePt t="60577" x="7766050" y="3960813"/>
          <p14:tracePt t="60588" x="7791450" y="3905250"/>
          <p14:tracePt t="60600" x="7815263" y="3862388"/>
          <p14:tracePt t="60611" x="7834313" y="3825875"/>
          <p14:tracePt t="60622" x="7840663" y="3813175"/>
          <p14:tracePt t="60633" x="7853363" y="3789363"/>
          <p14:tracePt t="60645" x="7864475" y="3770313"/>
          <p14:tracePt t="60656" x="7870825" y="3751263"/>
          <p14:tracePt t="60667" x="7877175" y="3740150"/>
          <p14:tracePt t="60678" x="7889875" y="3727450"/>
          <p14:tracePt t="60690" x="7896225" y="3714750"/>
          <p14:tracePt t="60702" x="7896225" y="3702050"/>
          <p14:tracePt t="60712" x="7907338" y="3697288"/>
          <p14:tracePt t="60723" x="7913688" y="3684588"/>
          <p14:tracePt t="60735" x="7913688" y="3671888"/>
          <p14:tracePt t="60746" x="7920038" y="3665538"/>
          <p14:tracePt t="60757" x="7926388" y="3652838"/>
          <p14:tracePt t="60769" x="7932738" y="3652838"/>
          <p14:tracePt t="60780" x="7932738" y="3648075"/>
          <p14:tracePt t="60791" x="7939088" y="3635375"/>
          <p14:tracePt t="60802" x="7945438" y="3629025"/>
          <p14:tracePt t="60825" x="7951788" y="3622675"/>
          <p14:tracePt t="60836" x="7951788" y="3616325"/>
          <p14:tracePt t="60847" x="7956550" y="3616325"/>
          <p14:tracePt t="60858" x="7956550" y="3609975"/>
          <p14:tracePt t="60881" x="7962900" y="3609975"/>
          <p14:tracePt t="60915" x="7962900" y="3603625"/>
          <p14:tracePt t="61252" x="7962900" y="3616325"/>
          <p14:tracePt t="61263" x="7945438" y="3629025"/>
          <p14:tracePt t="61276" x="7920038" y="3648075"/>
          <p14:tracePt t="61286" x="7883525" y="3678238"/>
          <p14:tracePt t="61297" x="7827963" y="3702050"/>
          <p14:tracePt t="61308" x="7766050" y="3733800"/>
          <p14:tracePt t="61320" x="7686675" y="3763963"/>
          <p14:tracePt t="61331" x="7612063" y="3789363"/>
          <p14:tracePt t="61342" x="7575550" y="3800475"/>
          <p14:tracePt t="61353" x="7515225" y="3825875"/>
          <p14:tracePt t="61365" x="7459663" y="3844925"/>
          <p14:tracePt t="61376" x="7410450" y="3856038"/>
          <p14:tracePt t="61387" x="7372350" y="3868738"/>
          <p14:tracePt t="61398" x="7354888" y="3875088"/>
          <p14:tracePt t="61410" x="7323138" y="3887788"/>
          <p14:tracePt t="61421" x="7280275" y="3898900"/>
          <p14:tracePt t="61432" x="7262813" y="3911600"/>
          <p14:tracePt t="61443" x="7243763" y="3924300"/>
          <p14:tracePt t="61455" x="7207250" y="3948113"/>
          <p14:tracePt t="61466" x="7164388" y="3967163"/>
          <p14:tracePt t="61477" x="7121525" y="3992563"/>
          <p14:tracePt t="61488" x="7065963" y="4022725"/>
          <p14:tracePt t="61500" x="6997700" y="4052888"/>
          <p14:tracePt t="61511" x="6924675" y="4090988"/>
          <p14:tracePt t="61522" x="6856413" y="4121150"/>
          <p14:tracePt t="61533" x="6826250" y="4133850"/>
          <p14:tracePt t="61545" x="6715125" y="4187825"/>
          <p14:tracePt t="61556" x="6640513" y="4219575"/>
          <p14:tracePt t="61567" x="6573838" y="4262438"/>
          <p14:tracePt t="61578" x="6492875" y="4305300"/>
          <p14:tracePt t="61590" x="6426200" y="4354513"/>
          <p14:tracePt t="61602" x="6351588" y="4416425"/>
          <p14:tracePt t="61612" x="6291263" y="4459288"/>
          <p14:tracePt t="61623" x="6229350" y="4514850"/>
          <p14:tracePt t="61635" x="6210300" y="4538663"/>
          <p14:tracePt t="61646" x="6161088" y="4587875"/>
          <p14:tracePt t="61657" x="6088063" y="4679950"/>
          <p14:tracePt t="61669" x="6051550" y="4724400"/>
          <p14:tracePt t="61680" x="6013450" y="4778375"/>
          <p14:tracePt t="61691" x="5983288" y="4833938"/>
          <p14:tracePt t="61702" x="5976938" y="4865688"/>
          <p14:tracePt t="61713" x="5957888" y="4921250"/>
          <p14:tracePt t="61724" x="5940425" y="5019675"/>
          <p14:tracePt t="61736" x="5940425" y="5049838"/>
          <p14:tracePt t="61747" x="5940425" y="5099050"/>
          <p14:tracePt t="61758" x="5940425" y="5154613"/>
          <p14:tracePt t="61769" x="5940425" y="5210175"/>
          <p14:tracePt t="61781" x="5953125" y="5253038"/>
          <p14:tracePt t="61792" x="5970588" y="5302250"/>
          <p14:tracePt t="61803" x="5989638" y="5345113"/>
          <p14:tracePt t="61815" x="6032500" y="5424488"/>
          <p14:tracePt t="61826" x="6062663" y="5486400"/>
          <p14:tracePt t="61837" x="6088063" y="5535613"/>
          <p14:tracePt t="61848" x="6130925" y="5591175"/>
          <p14:tracePt t="61860" x="6186488" y="5657850"/>
          <p14:tracePt t="61871" x="6242050" y="5713413"/>
          <p14:tracePt t="61882" x="6297613" y="5768975"/>
          <p14:tracePt t="61893" x="6334125" y="5781675"/>
          <p14:tracePt t="61905" x="6389688" y="5811838"/>
          <p14:tracePt t="61916" x="6445250" y="5849938"/>
          <p14:tracePt t="61927" x="6542088" y="5892800"/>
          <p14:tracePt t="61938" x="6591300" y="5903913"/>
          <p14:tracePt t="61950" x="6646863" y="5929313"/>
          <p14:tracePt t="61961" x="6702425" y="5948363"/>
          <p14:tracePt t="61972" x="6734175" y="5959475"/>
          <p14:tracePt t="61983" x="6788150" y="5972175"/>
          <p14:tracePt t="61995" x="6826250" y="5984875"/>
          <p14:tracePt t="62006" x="6875463" y="5991225"/>
          <p14:tracePt t="62017" x="6918325" y="6002338"/>
          <p14:tracePt t="62028" x="6973888" y="6002338"/>
          <p14:tracePt t="62040" x="7053263" y="6002338"/>
          <p14:tracePt t="62052" x="7102475" y="5997575"/>
          <p14:tracePt t="62062" x="7121525" y="5984875"/>
          <p14:tracePt t="62073" x="7194550" y="5953125"/>
          <p14:tracePt t="62086" x="7231063" y="5916613"/>
          <p14:tracePt t="62096" x="7269163" y="5886450"/>
          <p14:tracePt t="62107" x="7312025" y="5824538"/>
          <p14:tracePt t="62119" x="7342188" y="5756275"/>
          <p14:tracePt t="62129" x="7410450" y="5603875"/>
          <p14:tracePt t="62141" x="7446963" y="5486400"/>
          <p14:tracePt t="62154" x="7483475" y="5332413"/>
          <p14:tracePt t="62163" x="7519988" y="5160963"/>
          <p14:tracePt t="62175" x="7539038" y="5068888"/>
          <p14:tracePt t="62186" x="7612063" y="4784725"/>
          <p14:tracePt t="62197" x="7631113" y="4705350"/>
          <p14:tracePt t="62208" x="7673975" y="4551363"/>
          <p14:tracePt t="62220" x="7723188" y="4416425"/>
          <p14:tracePt t="62231" x="7772400" y="4281488"/>
          <p14:tracePt t="62242" x="7821613" y="4157663"/>
          <p14:tracePt t="62253" x="7864475" y="4041775"/>
          <p14:tracePt t="62265" x="7889875" y="3943350"/>
          <p14:tracePt t="62278" x="7902575" y="3911600"/>
          <p14:tracePt t="62287" x="7913688" y="3825875"/>
          <p14:tracePt t="62298" x="7920038" y="3770313"/>
          <p14:tracePt t="62310" x="7920038" y="3714750"/>
          <p14:tracePt t="62321" x="7920038" y="3671888"/>
          <p14:tracePt t="62332" x="7920038" y="3629025"/>
          <p14:tracePt t="62343" x="7920038" y="3598863"/>
          <p14:tracePt t="62355" x="7920038" y="3573463"/>
          <p14:tracePt t="62366" x="7920038" y="3549650"/>
          <p14:tracePt t="62377" x="7920038" y="3524250"/>
          <p14:tracePt t="62388" x="7920038" y="3500438"/>
          <p14:tracePt t="62402" x="7926388" y="3475038"/>
          <p14:tracePt t="62411" x="7939088" y="3455988"/>
          <p14:tracePt t="62422" x="7945438" y="3444875"/>
          <p14:tracePt t="62433" x="7956550" y="3425825"/>
          <p14:tracePt t="62445" x="7962900" y="3413125"/>
          <p14:tracePt t="62456" x="7969250" y="3406775"/>
          <p14:tracePt t="62467" x="7969250" y="3402013"/>
          <p14:tracePt t="62478" x="7975600" y="3395663"/>
          <p14:tracePt t="62490" x="7981950" y="3395663"/>
          <p14:tracePt t="62502" x="7981950" y="3389313"/>
          <p14:tracePt t="62523" x="7981950" y="3382963"/>
          <p14:tracePt t="62535" x="7988300" y="3382963"/>
          <p14:tracePt t="62568" x="7994650" y="3382963"/>
          <p14:tracePt t="62580" x="8001000" y="3382963"/>
          <p14:tracePt t="62591" x="8005763" y="3382963"/>
          <p14:tracePt t="62602" x="8018463" y="3382963"/>
          <p14:tracePt t="62613" x="8024813" y="3382963"/>
          <p14:tracePt t="62625" x="8037513" y="3382963"/>
          <p14:tracePt t="62636" x="8050213" y="3382963"/>
          <p14:tracePt t="62647" x="8054975" y="3382963"/>
          <p14:tracePt t="62658" x="8061325" y="3382963"/>
          <p14:tracePt t="62669" x="8067675" y="3382963"/>
          <p14:tracePt t="62703" x="8074025" y="3382963"/>
          <p14:tracePt t="62737" x="8080375" y="3382963"/>
          <p14:tracePt t="62748" x="8086725" y="3382963"/>
          <p14:tracePt t="62770" x="8093075" y="3382963"/>
          <p14:tracePt t="62782" x="8093075" y="3389313"/>
          <p14:tracePt t="62793" x="8097838" y="3389313"/>
          <p14:tracePt t="62804" x="8097838" y="3395663"/>
          <p14:tracePt t="62816" x="8104188" y="3395663"/>
          <p14:tracePt t="62827" x="8104188" y="3402013"/>
          <p14:tracePt t="62838" x="8110538" y="3406775"/>
          <p14:tracePt t="62850" x="8116888" y="3419475"/>
          <p14:tracePt t="62861" x="8123238" y="3425825"/>
          <p14:tracePt t="62872" x="8135938" y="3444875"/>
          <p14:tracePt t="62883" x="8147050" y="3462338"/>
          <p14:tracePt t="62895" x="8159750" y="3475038"/>
          <p14:tracePt t="62906" x="8172450" y="3481388"/>
          <p14:tracePt t="62917" x="8185150" y="3487738"/>
          <p14:tracePt t="62928" x="8196263" y="3500438"/>
          <p14:tracePt t="62939" x="8202613" y="3505200"/>
          <p14:tracePt t="62951" x="8215313" y="3511550"/>
          <p14:tracePt t="62962" x="8221663" y="3517900"/>
          <p14:tracePt t="62973" x="8240713" y="3524250"/>
          <p14:tracePt t="62986" x="8251825" y="3536950"/>
          <p14:tracePt t="62996" x="8264525" y="3549650"/>
          <p14:tracePt t="63007" x="8283575" y="3567113"/>
          <p14:tracePt t="63019" x="8301038" y="3592513"/>
          <p14:tracePt t="63030" x="8313738" y="3622675"/>
          <p14:tracePt t="63041" x="8332788" y="3665538"/>
          <p14:tracePt t="63052" x="8350250" y="3702050"/>
          <p14:tracePt t="63063" x="8362950" y="3740150"/>
          <p14:tracePt t="63075" x="8382000" y="3776663"/>
          <p14:tracePt t="63086" x="8399463" y="3819525"/>
          <p14:tracePt t="63097" x="8424863" y="3894138"/>
          <p14:tracePt t="63108" x="8448675" y="3954463"/>
          <p14:tracePt t="63119" x="8474075" y="4016375"/>
          <p14:tracePt t="63131" x="8486775" y="4046538"/>
          <p14:tracePt t="63142" x="8504238" y="4090988"/>
          <p14:tracePt t="63153" x="8510588" y="4114800"/>
          <p14:tracePt t="63164" x="8523288" y="4151313"/>
          <p14:tracePt t="63176" x="8529638" y="4183063"/>
          <p14:tracePt t="63187" x="8540750" y="4200525"/>
          <p14:tracePt t="63198" x="8540750" y="4213225"/>
          <p14:tracePt t="63210" x="8547100" y="4225925"/>
          <p14:tracePt t="63221" x="8553450" y="4232275"/>
          <p14:tracePt t="63232" x="8559800" y="4237038"/>
          <p14:tracePt t="63243" x="8572500" y="4243388"/>
          <p14:tracePt t="63254" x="8578850" y="4243388"/>
          <p14:tracePt t="63266" x="8596313" y="4249738"/>
          <p14:tracePt t="63279" x="8615363" y="4249738"/>
          <p14:tracePt t="63288" x="8632825" y="4249738"/>
          <p14:tracePt t="63299" x="8651875" y="4249738"/>
          <p14:tracePt t="63311" x="8682038" y="4249738"/>
          <p14:tracePt t="63322" x="8701088" y="4249738"/>
          <p14:tracePt t="63333" x="8720138" y="4249738"/>
          <p14:tracePt t="63345" x="8737600" y="4249738"/>
          <p14:tracePt t="63356" x="8756650" y="4249738"/>
          <p14:tracePt t="63367" x="8769350" y="4249738"/>
          <p14:tracePt t="63378" x="8780463" y="4249738"/>
          <p14:tracePt t="63390" x="8786813" y="4249738"/>
          <p14:tracePt t="63403" x="8793163" y="4249738"/>
          <p14:tracePt t="63423" x="8799513" y="4249738"/>
          <p14:tracePt t="63468" x="8805863" y="4249738"/>
          <p14:tracePt t="63479" x="8812213" y="4249738"/>
          <p14:tracePt t="63502" x="8818563" y="4249738"/>
          <p14:tracePt t="63513" x="8824913" y="4249738"/>
          <p14:tracePt t="63547" x="8829675" y="4249738"/>
          <p14:tracePt t="63569" x="8836025" y="4249738"/>
          <p14:tracePt t="63581" x="8836025" y="4256088"/>
          <p14:tracePt t="63592" x="8842375" y="4256088"/>
          <p14:tracePt t="63603" x="8855075" y="4262438"/>
          <p14:tracePt t="63615" x="8861425" y="4268788"/>
          <p14:tracePt t="63626" x="8867775" y="4268788"/>
          <p14:tracePt t="63637" x="8874125" y="4275138"/>
          <p14:tracePt t="63648" x="8878888" y="4275138"/>
          <p14:tracePt t="63660" x="8885238" y="4275138"/>
          <p14:tracePt t="63682" x="8891588" y="4275138"/>
          <p14:tracePt t="63738" x="8897938" y="4275138"/>
          <p14:tracePt t="63794" x="8904288" y="4275138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4F99ABB-E7C2-0141-86C2-D09B7348B372}"/>
              </a:ext>
            </a:extLst>
          </p:cNvPr>
          <p:cNvGrpSpPr/>
          <p:nvPr/>
        </p:nvGrpSpPr>
        <p:grpSpPr>
          <a:xfrm>
            <a:off x="3526971" y="1602568"/>
            <a:ext cx="5413047" cy="2485453"/>
            <a:chOff x="3526971" y="1602568"/>
            <a:chExt cx="5413047" cy="248545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B7ABF1B-20EF-6A41-9F22-59A65A0575D6}"/>
                </a:ext>
              </a:extLst>
            </p:cNvPr>
            <p:cNvSpPr/>
            <p:nvPr/>
          </p:nvSpPr>
          <p:spPr bwMode="auto">
            <a:xfrm>
              <a:off x="5261427" y="1602568"/>
              <a:ext cx="1535360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33728927-8D87-9541-B721-A901C32354AC}"/>
                </a:ext>
              </a:extLst>
            </p:cNvPr>
            <p:cNvSpPr/>
            <p:nvPr/>
          </p:nvSpPr>
          <p:spPr bwMode="auto">
            <a:xfrm>
              <a:off x="6016171" y="2337354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808D01-3D50-C445-BDAE-987F2446C674}"/>
                </a:ext>
              </a:extLst>
            </p:cNvPr>
            <p:cNvSpPr txBox="1"/>
            <p:nvPr/>
          </p:nvSpPr>
          <p:spPr>
            <a:xfrm>
              <a:off x="3526971" y="3118525"/>
              <a:ext cx="5413047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model</a:t>
              </a:r>
              <a:r>
                <a:rPr lang="en-US" sz="1900" b="0" dirty="0"/>
                <a:t> z = </a:t>
              </a:r>
              <a:r>
                <a:rPr lang="en-US" sz="1900" b="0" dirty="0">
                  <a:solidFill>
                    <a:srgbClr val="FF0000"/>
                  </a:solidFill>
                </a:rPr>
                <a:t>f(x,</a:t>
              </a:r>
              <a:r>
                <a:rPr lang="el-GR" sz="1900" b="0" dirty="0">
                  <a:solidFill>
                    <a:srgbClr val="FF0000"/>
                  </a:solidFill>
                </a:rPr>
                <a:t>θ</a:t>
              </a:r>
              <a:r>
                <a:rPr lang="en-US" sz="1900" b="0" dirty="0">
                  <a:solidFill>
                    <a:srgbClr val="FF0000"/>
                  </a:solidFill>
                </a:rPr>
                <a:t>)</a:t>
              </a:r>
              <a:r>
                <a:rPr lang="en-US" sz="1900" b="0" dirty="0"/>
                <a:t> to the data (*)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Calculate conditional expectations </a:t>
              </a:r>
              <a:r>
                <a:rPr lang="en-US" sz="1900" b="0" dirty="0">
                  <a:solidFill>
                    <a:srgbClr val="FF0000"/>
                  </a:solidFill>
                </a:rPr>
                <a:t>E[</a:t>
              </a:r>
              <a:r>
                <a:rPr lang="en-US" sz="1900" b="0" dirty="0" err="1">
                  <a:solidFill>
                    <a:srgbClr val="FF0000"/>
                  </a:solidFill>
                </a:rPr>
                <a:t>z|f</a:t>
              </a:r>
              <a:r>
                <a:rPr lang="en-US" sz="1900" b="0" dirty="0">
                  <a:solidFill>
                    <a:srgbClr val="FF0000"/>
                  </a:solidFill>
                </a:rPr>
                <a:t>(x,</a:t>
              </a:r>
              <a:r>
                <a:rPr lang="el-GR" sz="1900" b="0" dirty="0">
                  <a:solidFill>
                    <a:srgbClr val="FF0000"/>
                  </a:solidFill>
                </a:rPr>
                <a:t>θ</a:t>
              </a:r>
              <a:r>
                <a:rPr lang="en-US" sz="1900" b="0" dirty="0">
                  <a:solidFill>
                    <a:srgbClr val="FF0000"/>
                  </a:solidFill>
                </a:rPr>
                <a:t>)]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3EC419-6E94-6744-BE8B-DF40BE0547E6}"/>
              </a:ext>
            </a:extLst>
          </p:cNvPr>
          <p:cNvGrpSpPr/>
          <p:nvPr/>
        </p:nvGrpSpPr>
        <p:grpSpPr>
          <a:xfrm>
            <a:off x="1045030" y="4280839"/>
            <a:ext cx="7765139" cy="2263550"/>
            <a:chOff x="1045030" y="4280839"/>
            <a:chExt cx="7765139" cy="2263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45405-A667-C54C-AAEE-7E252DE997F4}"/>
                </a:ext>
              </a:extLst>
            </p:cNvPr>
            <p:cNvSpPr txBox="1"/>
            <p:nvPr/>
          </p:nvSpPr>
          <p:spPr>
            <a:xfrm>
              <a:off x="3526970" y="4310944"/>
              <a:ext cx="5283199" cy="126188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00" b="0" i="1" dirty="0"/>
                <a:t>(*) </a:t>
              </a:r>
              <a:r>
                <a:rPr lang="en-US" sz="1900" b="0" i="1" u="sng" dirty="0"/>
                <a:t>Bayesian</a:t>
              </a:r>
              <a:r>
                <a:rPr lang="en-US" sz="1900" b="0" u="sng" dirty="0"/>
                <a:t> calibration</a:t>
              </a:r>
              <a:r>
                <a:rPr lang="en-US" sz="1900" b="0" dirty="0"/>
                <a:t> estimates the model’s parameters </a:t>
              </a:r>
              <a:r>
                <a:rPr lang="el-GR" sz="1900" b="0" dirty="0"/>
                <a:t>θ</a:t>
              </a:r>
              <a:r>
                <a:rPr lang="en-GB" sz="1900" b="0" dirty="0"/>
                <a:t> with uncertainty quantified</a:t>
              </a:r>
              <a:endParaRPr lang="en-US" sz="1900" b="0" dirty="0"/>
            </a:p>
            <a:p>
              <a:endParaRPr lang="en-US" sz="1900" b="0" dirty="0"/>
            </a:p>
            <a:p>
              <a:r>
                <a:rPr lang="en-US" sz="1900" b="0" dirty="0"/>
                <a:t>We use R-package ‘Nimble’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974EC7-527D-0B4D-984D-AC16460C7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030" y="4280839"/>
              <a:ext cx="2162627" cy="226355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388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51"/>
    </mc:Choice>
    <mc:Fallback xmlns="">
      <p:transition spd="slow" advTm="78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65" x="0" y="0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35971-7A62-684B-8921-71867863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Uncertainty quantification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D1CC8-7A70-434A-B297-093D1E8B5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1216E5-BCED-E04F-B659-9094393FD557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75C99C7-10B1-A043-ABA7-3EE1A8CC23E2}"/>
              </a:ext>
            </a:extLst>
          </p:cNvPr>
          <p:cNvSpPr/>
          <p:nvPr/>
        </p:nvSpPr>
        <p:spPr bwMode="auto">
          <a:xfrm>
            <a:off x="3646237" y="1580322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1846A4AF-F49A-6C4A-9A48-E707B1B51939}"/>
              </a:ext>
            </a:extLst>
          </p:cNvPr>
          <p:cNvSpPr/>
          <p:nvPr/>
        </p:nvSpPr>
        <p:spPr bwMode="auto">
          <a:xfrm>
            <a:off x="4400981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76DE9-FB2A-0949-9C13-445F53265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00369" y="3904879"/>
            <a:ext cx="2801223" cy="1393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EFAA2C-09F8-F24A-AD4F-C4727CADAF0C}"/>
              </a:ext>
            </a:extLst>
          </p:cNvPr>
          <p:cNvSpPr txBox="1"/>
          <p:nvPr/>
        </p:nvSpPr>
        <p:spPr>
          <a:xfrm>
            <a:off x="145173" y="3429000"/>
            <a:ext cx="2467397" cy="144655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Distributional  variances </a:t>
            </a:r>
            <a:r>
              <a:rPr lang="en-US" sz="2200" dirty="0"/>
              <a:t>associated with p[</a:t>
            </a:r>
            <a:r>
              <a:rPr lang="en-US" sz="2200" dirty="0" err="1"/>
              <a:t>x,z</a:t>
            </a:r>
            <a:r>
              <a:rPr lang="en-US" sz="2200" dirty="0"/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1D7B5-A50C-9445-B6D8-EBB1E6FB8F4C}"/>
              </a:ext>
            </a:extLst>
          </p:cNvPr>
          <p:cNvSpPr txBox="1"/>
          <p:nvPr/>
        </p:nvSpPr>
        <p:spPr>
          <a:xfrm>
            <a:off x="6066971" y="3441431"/>
            <a:ext cx="2924581" cy="1785104"/>
          </a:xfrm>
          <a:prstGeom prst="rect">
            <a:avLst/>
          </a:prstGeom>
          <a:noFill/>
          <a:ln w="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Forward propagation of posterior </a:t>
            </a:r>
            <a:r>
              <a:rPr lang="en-US" sz="2200" dirty="0">
                <a:solidFill>
                  <a:srgbClr val="FF0000"/>
                </a:solidFill>
              </a:rPr>
              <a:t>parameter variances </a:t>
            </a:r>
            <a:r>
              <a:rPr lang="en-US" sz="2200" dirty="0"/>
              <a:t>to model </a:t>
            </a:r>
            <a:r>
              <a:rPr lang="en-US" sz="2200" dirty="0">
                <a:solidFill>
                  <a:srgbClr val="FF0000"/>
                </a:solidFill>
              </a:rPr>
              <a:t>output variances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588965-35A7-2C4B-90B2-21943CA5C0F3}"/>
              </a:ext>
            </a:extLst>
          </p:cNvPr>
          <p:cNvSpPr txBox="1"/>
          <p:nvPr/>
        </p:nvSpPr>
        <p:spPr>
          <a:xfrm>
            <a:off x="3000432" y="3429000"/>
            <a:ext cx="28156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Sampling variances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650492-834B-C34C-ADF4-AD9ACED3B2CA}"/>
              </a:ext>
            </a:extLst>
          </p:cNvPr>
          <p:cNvSpPr/>
          <p:nvPr/>
        </p:nvSpPr>
        <p:spPr bwMode="auto">
          <a:xfrm>
            <a:off x="5365858" y="1578368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95EC2D-E22E-D548-8F50-4845D875C26A}"/>
              </a:ext>
            </a:extLst>
          </p:cNvPr>
          <p:cNvSpPr/>
          <p:nvPr/>
        </p:nvSpPr>
        <p:spPr bwMode="auto">
          <a:xfrm>
            <a:off x="1946965" y="1567859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F9D6C45-D2D8-D644-85F2-1DF44A9AE6B6}"/>
              </a:ext>
            </a:extLst>
          </p:cNvPr>
          <p:cNvSpPr/>
          <p:nvPr/>
        </p:nvSpPr>
        <p:spPr bwMode="auto">
          <a:xfrm rot="2546791">
            <a:off x="2276701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35EA34E-01E6-4541-8474-E1A6AE1D0711}"/>
              </a:ext>
            </a:extLst>
          </p:cNvPr>
          <p:cNvSpPr/>
          <p:nvPr/>
        </p:nvSpPr>
        <p:spPr bwMode="auto">
          <a:xfrm rot="19019192">
            <a:off x="6592631" y="2383907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475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57"/>
    </mc:Choice>
    <mc:Fallback xmlns="">
      <p:transition spd="slow" advTm="48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  <p:extLst>
    <p:ext uri="{3A86A75C-4F4B-4683-9AE1-C65F6400EC91}">
      <p14:laserTraceLst xmlns:p14="http://schemas.microsoft.com/office/powerpoint/2010/main">
        <p14:tracePtLst>
          <p14:tracePt t="7730" x="1746250" y="4876800"/>
          <p14:tracePt t="7733" x="1795463" y="4872038"/>
          <p14:tracePt t="7741" x="1851025" y="4859338"/>
          <p14:tracePt t="7753" x="1943100" y="4846638"/>
          <p14:tracePt t="7764" x="2047875" y="4833938"/>
          <p14:tracePt t="7776" x="2152650" y="4816475"/>
          <p14:tracePt t="7786" x="2274888" y="4810125"/>
          <p14:tracePt t="7798" x="2398713" y="4791075"/>
          <p14:tracePt t="7810" x="2828925" y="4724400"/>
          <p14:tracePt t="7820" x="3117850" y="4686300"/>
          <p14:tracePt t="7831" x="3406775" y="4637088"/>
          <p14:tracePt t="7843" x="3714750" y="4594225"/>
          <p14:tracePt t="7854" x="4014788" y="4551363"/>
          <p14:tracePt t="7865" x="4316413" y="4514850"/>
          <p14:tracePt t="7876" x="4451350" y="4502150"/>
          <p14:tracePt t="7888" x="4716463" y="4471988"/>
          <p14:tracePt t="7899" x="4808538" y="4459288"/>
          <p14:tracePt t="7910" x="5005388" y="4429125"/>
          <p14:tracePt t="7921" x="5172075" y="4403725"/>
          <p14:tracePt t="7933" x="5221288" y="4391025"/>
          <p14:tracePt t="7944" x="5330825" y="4354513"/>
          <p14:tracePt t="7955" x="5405438" y="4324350"/>
          <p14:tracePt t="7966" x="5454650" y="4286250"/>
          <p14:tracePt t="7978" x="5497513" y="4256088"/>
          <p14:tracePt t="7989" x="5527675" y="4219575"/>
          <p14:tracePt t="8000" x="5546725" y="4183063"/>
          <p14:tracePt t="8011" x="5559425" y="4144963"/>
          <p14:tracePt t="8022" x="5570538" y="4095750"/>
          <p14:tracePt t="8034" x="5583238" y="4052888"/>
          <p14:tracePt t="8045" x="5595938" y="4016375"/>
          <p14:tracePt t="8056" x="5602288" y="3973513"/>
          <p14:tracePt t="8068" x="5608638" y="3937000"/>
          <p14:tracePt t="8079" x="5614988" y="3898900"/>
          <p14:tracePt t="8090" x="5619750" y="3868738"/>
          <p14:tracePt t="8101" x="5619750" y="3838575"/>
          <p14:tracePt t="8113" x="5626100" y="3813175"/>
          <p14:tracePt t="8124" x="5626100" y="3776663"/>
          <p14:tracePt t="8135" x="5626100" y="3757613"/>
          <p14:tracePt t="8146" x="5614988" y="3727450"/>
          <p14:tracePt t="8160" x="5583238" y="3684588"/>
          <p14:tracePt t="8169" x="5553075" y="3652838"/>
          <p14:tracePt t="8180" x="5510213" y="3629025"/>
          <p14:tracePt t="8191" x="5484813" y="3616325"/>
          <p14:tracePt t="8203" x="5435600" y="3592513"/>
          <p14:tracePt t="8214" x="5386388" y="3573463"/>
          <p14:tracePt t="8226" x="5343525" y="3554413"/>
          <p14:tracePt t="8236" x="5300663" y="3543300"/>
          <p14:tracePt t="8248" x="5264150" y="3536950"/>
          <p14:tracePt t="8260" x="5232400" y="3524250"/>
          <p14:tracePt t="8270" x="5202238" y="3524250"/>
          <p14:tracePt t="8461" x="5195888" y="3505200"/>
          <p14:tracePt t="8473" x="5153025" y="3481388"/>
          <p14:tracePt t="8484" x="5110163" y="3451225"/>
          <p14:tracePt t="8495" x="5060950" y="3413125"/>
          <p14:tracePt t="8506" x="5024438" y="3389313"/>
          <p14:tracePt t="8518" x="4986338" y="3357563"/>
          <p14:tracePt t="8529" x="4956175" y="3327400"/>
          <p14:tracePt t="8540" x="4926013" y="3308350"/>
          <p14:tracePt t="8551" x="4900613" y="3303588"/>
          <p14:tracePt t="8562" x="4876800" y="3284538"/>
          <p14:tracePt t="8574" x="4833938" y="3265488"/>
          <p14:tracePt t="8585" x="4795838" y="3248025"/>
          <p14:tracePt t="8596" x="4765675" y="3235325"/>
          <p14:tracePt t="8608" x="4741863" y="3222625"/>
          <p14:tracePt t="8619" x="4729163" y="3222625"/>
          <p14:tracePt t="8630" x="4710113" y="3222625"/>
          <p14:tracePt t="8641" x="4692650" y="3222625"/>
          <p14:tracePt t="8653" x="4673600" y="3222625"/>
          <p14:tracePt t="8664" x="4660900" y="3222625"/>
          <p14:tracePt t="8676" x="4648200" y="3222625"/>
          <p14:tracePt t="8686" x="4637088" y="3222625"/>
          <p14:tracePt t="8698" x="4630738" y="3222625"/>
          <p14:tracePt t="8710" x="4618038" y="3222625"/>
          <p14:tracePt t="8720" x="4605338" y="3222625"/>
          <p14:tracePt t="8731" x="4594225" y="3222625"/>
          <p14:tracePt t="8743" x="4581525" y="3222625"/>
          <p14:tracePt t="8754" x="4562475" y="3222625"/>
          <p14:tracePt t="8765" x="4545013" y="3222625"/>
          <p14:tracePt t="8776" x="4525963" y="3222625"/>
          <p14:tracePt t="8788" x="4500563" y="3222625"/>
          <p14:tracePt t="8799" x="4470400" y="3222625"/>
          <p14:tracePt t="8810" x="4440238" y="3222625"/>
          <p14:tracePt t="8821" x="4402138" y="3228975"/>
          <p14:tracePt t="8833" x="4359275" y="3235325"/>
          <p14:tracePt t="8844" x="4322763" y="3235325"/>
          <p14:tracePt t="8855" x="4273550" y="3241675"/>
          <p14:tracePt t="8866" x="4224338" y="3254375"/>
          <p14:tracePt t="8878" x="4181475" y="3259138"/>
          <p14:tracePt t="8889" x="4162425" y="3265488"/>
          <p14:tracePt t="8900" x="4138613" y="3265488"/>
          <p14:tracePt t="8911" x="4113213" y="3271838"/>
          <p14:tracePt t="9103" x="4102100" y="3271838"/>
          <p14:tracePt t="9114" x="4052888" y="3265488"/>
          <p14:tracePt t="9126" x="4014788" y="3265488"/>
          <p14:tracePt t="9136" x="3984625" y="3265488"/>
          <p14:tracePt t="9148" x="3960813" y="3265488"/>
          <p14:tracePt t="9160" x="3941763" y="3265488"/>
          <p14:tracePt t="9170" x="3916363" y="3271838"/>
          <p14:tracePt t="9181" x="3898900" y="3278188"/>
          <p14:tracePt t="9193" x="3886200" y="3290888"/>
          <p14:tracePt t="9204" x="3873500" y="3297238"/>
          <p14:tracePt t="9215" x="3849688" y="3308350"/>
          <p14:tracePt t="9227" x="3824288" y="3327400"/>
          <p14:tracePt t="9238" x="3806825" y="3340100"/>
          <p14:tracePt t="9249" x="3794125" y="3346450"/>
          <p14:tracePt t="9260" x="3763963" y="3370263"/>
          <p14:tracePt t="9271" x="3744913" y="3382963"/>
          <p14:tracePt t="9284" x="3732213" y="3395663"/>
          <p14:tracePt t="9294" x="3714750" y="3406775"/>
          <p14:tracePt t="9305" x="3695700" y="3425825"/>
          <p14:tracePt t="9316" x="3683000" y="3425825"/>
          <p14:tracePt t="9328" x="3671888" y="3438525"/>
          <p14:tracePt t="9339" x="3659188" y="3451225"/>
          <p14:tracePt t="9350" x="3652838" y="3451225"/>
          <p14:tracePt t="9361" x="3640138" y="3455988"/>
          <p14:tracePt t="9373" x="3640138" y="3462338"/>
          <p14:tracePt t="9384" x="3633788" y="3462338"/>
          <p14:tracePt t="9408" x="3633788" y="3468688"/>
          <p14:tracePt t="9508" x="3627438" y="3475038"/>
          <p14:tracePt t="10138" x="3627438" y="3487738"/>
          <p14:tracePt t="10149" x="3622675" y="3494088"/>
          <p14:tracePt t="10160" x="3622675" y="3505200"/>
          <p14:tracePt t="10171" x="3627438" y="3530600"/>
          <p14:tracePt t="10183" x="3659188" y="3560763"/>
          <p14:tracePt t="10194" x="3689350" y="3592513"/>
          <p14:tracePt t="10205" x="3738563" y="3629025"/>
          <p14:tracePt t="10216" x="3763963" y="3641725"/>
          <p14:tracePt t="10228" x="3817938" y="3671888"/>
          <p14:tracePt t="10239" x="3867150" y="3690938"/>
          <p14:tracePt t="10250" x="3965575" y="3721100"/>
          <p14:tracePt t="10261" x="4027488" y="3727450"/>
          <p14:tracePt t="10273" x="4083050" y="3733800"/>
          <p14:tracePt t="10284" x="4144963" y="3733800"/>
          <p14:tracePt t="10295" x="4206875" y="3733800"/>
          <p14:tracePt t="10306" x="4237038" y="3733800"/>
          <p14:tracePt t="10317" x="4298950" y="3733800"/>
          <p14:tracePt t="10329" x="4348163" y="3733800"/>
          <p14:tracePt t="10340" x="4402138" y="3733800"/>
          <p14:tracePt t="10351" x="4464050" y="3733800"/>
          <p14:tracePt t="10362" x="4545013" y="3733800"/>
          <p14:tracePt t="10374" x="4575175" y="3733800"/>
          <p14:tracePt t="10385" x="4630738" y="3727450"/>
          <p14:tracePt t="10396" x="4673600" y="3721100"/>
          <p14:tracePt t="10410" x="4722813" y="3708400"/>
          <p14:tracePt t="10419" x="4765675" y="3697288"/>
          <p14:tracePt t="10430" x="4784725" y="3690938"/>
          <p14:tracePt t="10441" x="4814888" y="3684588"/>
          <p14:tracePt t="10453" x="4833938" y="3671888"/>
          <p14:tracePt t="10464" x="4851400" y="3665538"/>
          <p14:tracePt t="10475" x="4857750" y="3659188"/>
          <p14:tracePt t="10486" x="4864100" y="3652838"/>
          <p14:tracePt t="10498" x="4870450" y="3652838"/>
          <p14:tracePt t="10510" x="4870450" y="3648075"/>
          <p14:tracePt t="10533" x="4870450" y="3641725"/>
          <p14:tracePt t="10711" x="4876800" y="3635375"/>
          <p14:tracePt t="10722" x="4883150" y="3635375"/>
          <p14:tracePt t="10734" x="4887913" y="3629025"/>
          <p14:tracePt t="10768" x="4887913" y="3622675"/>
          <p14:tracePt t="10779" x="4894263" y="3622675"/>
          <p14:tracePt t="11026" x="4894263" y="3629025"/>
          <p14:tracePt t="11038" x="4887913" y="3641725"/>
          <p14:tracePt t="11049" x="4876800" y="3671888"/>
          <p14:tracePt t="11060" x="4864100" y="3702050"/>
          <p14:tracePt t="11071" x="4857750" y="3746500"/>
          <p14:tracePt t="11082" x="4845050" y="3806825"/>
          <p14:tracePt t="11094" x="4840288" y="3875088"/>
          <p14:tracePt t="11105" x="4840288" y="3911600"/>
          <p14:tracePt t="11116" x="4840288" y="3979863"/>
          <p14:tracePt t="11128" x="4840288" y="4035425"/>
          <p14:tracePt t="11139" x="4840288" y="4090988"/>
          <p14:tracePt t="11150" x="4840288" y="4138613"/>
          <p14:tracePt t="11161" x="4840288" y="4170363"/>
          <p14:tracePt t="11173" x="4840288" y="4200525"/>
          <p14:tracePt t="11184" x="4840288" y="4225925"/>
          <p14:tracePt t="11195" x="4840288" y="4256088"/>
          <p14:tracePt t="11206" x="4840288" y="4286250"/>
          <p14:tracePt t="11218" x="4840288" y="4311650"/>
          <p14:tracePt t="11229" x="4840288" y="4335463"/>
          <p14:tracePt t="11240" x="4840288" y="4348163"/>
          <p14:tracePt t="11251" x="4840288" y="4373563"/>
          <p14:tracePt t="11263" x="4840288" y="4391025"/>
          <p14:tracePt t="11274" x="4840288" y="4410075"/>
          <p14:tracePt t="11285" x="4840288" y="4440238"/>
          <p14:tracePt t="11296" x="4840288" y="4459288"/>
          <p14:tracePt t="11308" x="4840288" y="4478338"/>
          <p14:tracePt t="11319" x="4840288" y="4502150"/>
          <p14:tracePt t="11330" x="4833938" y="4527550"/>
          <p14:tracePt t="11341" x="4827588" y="4576763"/>
          <p14:tracePt t="11352" x="4821238" y="4625975"/>
          <p14:tracePt t="11364" x="4808538" y="4679950"/>
          <p14:tracePt t="11375" x="4791075" y="4741863"/>
          <p14:tracePt t="11386" x="4778375" y="4827588"/>
          <p14:tracePt t="11397" x="4759325" y="4908550"/>
          <p14:tracePt t="11410" x="4746625" y="4994275"/>
          <p14:tracePt t="11420" x="4735513" y="5037138"/>
          <p14:tracePt t="11431" x="4716463" y="5105400"/>
          <p14:tracePt t="11443" x="4710113" y="5129213"/>
          <p14:tracePt t="11454" x="4697413" y="5167313"/>
          <p14:tracePt t="11465" x="4692650" y="5197475"/>
          <p14:tracePt t="11477" x="4686300" y="5227638"/>
          <p14:tracePt t="11487" x="4686300" y="5240338"/>
          <p14:tracePt t="11499" x="4686300" y="5253038"/>
          <p14:tracePt t="11510" x="4686300" y="5259388"/>
          <p14:tracePt t="11521" x="4686300" y="5265738"/>
          <p14:tracePt t="11544" x="4686300" y="5270500"/>
          <p14:tracePt t="11859" x="4686300" y="5265738"/>
          <p14:tracePt t="11870" x="4673600" y="5246688"/>
          <p14:tracePt t="11881" x="4660900" y="5210175"/>
          <p14:tracePt t="11893" x="4648200" y="5148263"/>
          <p14:tracePt t="11904" x="4637088" y="5043488"/>
          <p14:tracePt t="11915" x="4624388" y="4902200"/>
          <p14:tracePt t="11927" x="4624388" y="4718050"/>
          <p14:tracePt t="11937" x="4630738" y="4527550"/>
          <p14:tracePt t="11949" x="4692650" y="4324350"/>
          <p14:tracePt t="11961" x="4778375" y="4138613"/>
          <p14:tracePt t="11971" x="4883150" y="3960813"/>
          <p14:tracePt t="11983" x="4992688" y="3795713"/>
          <p14:tracePt t="11994" x="5041900" y="3727450"/>
          <p14:tracePt t="12005" x="5133975" y="3586163"/>
          <p14:tracePt t="12016" x="5195888" y="3462338"/>
          <p14:tracePt t="12028" x="5245100" y="3363913"/>
          <p14:tracePt t="12039" x="5257800" y="3265488"/>
          <p14:tracePt t="12050" x="5257800" y="3235325"/>
          <p14:tracePt t="12061" x="5257800" y="3167063"/>
          <p14:tracePt t="12072" x="5251450" y="3155950"/>
          <p14:tracePt t="12084" x="5245100" y="3124200"/>
          <p14:tracePt t="12264" x="5245100" y="3117850"/>
          <p14:tracePt t="12275" x="5232400" y="3111500"/>
          <p14:tracePt t="12286" x="5227638" y="3106738"/>
          <p14:tracePt t="12297" x="5221288" y="3100388"/>
          <p14:tracePt t="12309" x="5221288" y="3094038"/>
          <p14:tracePt t="12342" x="5221288" y="3100388"/>
          <p14:tracePt t="12354" x="5214938" y="3117850"/>
          <p14:tracePt t="12365" x="5214938" y="3143250"/>
          <p14:tracePt t="12376" x="5214938" y="3179763"/>
          <p14:tracePt t="12388" x="5214938" y="3205163"/>
          <p14:tracePt t="12399" x="5208588" y="3254375"/>
          <p14:tracePt t="12411" x="5202238" y="3340100"/>
          <p14:tracePt t="12421" x="5195888" y="3413125"/>
          <p14:tracePt t="12432" x="5183188" y="3494088"/>
          <p14:tracePt t="12444" x="5172075" y="3579813"/>
          <p14:tracePt t="12455" x="5159375" y="3665538"/>
          <p14:tracePt t="12466" x="5140325" y="3746500"/>
          <p14:tracePt t="12478" x="5129213" y="3789363"/>
          <p14:tracePt t="12489" x="5116513" y="3856038"/>
          <p14:tracePt t="12500" x="5103813" y="3917950"/>
          <p14:tracePt t="12511" x="5097463" y="3937000"/>
          <p14:tracePt t="12522" x="5091113" y="3979863"/>
          <p14:tracePt t="12534" x="5084763" y="4010025"/>
          <p14:tracePt t="12547" x="5084763" y="4029075"/>
          <p14:tracePt t="12556" x="5084763" y="4041775"/>
          <p14:tracePt t="12567" x="5084763" y="4052888"/>
          <p14:tracePt t="12579" x="5091113" y="4052888"/>
          <p14:tracePt t="12838" x="5091113" y="4071938"/>
          <p14:tracePt t="12849" x="5091113" y="4090988"/>
          <p14:tracePt t="12861" x="5091113" y="4114800"/>
          <p14:tracePt t="12871" x="5091113" y="4133850"/>
          <p14:tracePt t="12882" x="5091113" y="4157663"/>
          <p14:tracePt t="12895" x="5084763" y="4176713"/>
          <p14:tracePt t="12905" x="5080000" y="4194175"/>
          <p14:tracePt t="12916" x="5080000" y="4213225"/>
          <p14:tracePt t="12928" x="5080000" y="4243388"/>
          <p14:tracePt t="12939" x="5080000" y="4256088"/>
          <p14:tracePt t="12950" x="5080000" y="4281488"/>
          <p14:tracePt t="12961" x="5073650" y="4298950"/>
          <p14:tracePt t="12972" x="5073650" y="4311650"/>
          <p14:tracePt t="12984" x="5073650" y="4324350"/>
          <p14:tracePt t="12995" x="5073650" y="4330700"/>
          <p14:tracePt t="13017" x="5073650" y="4335463"/>
          <p14:tracePt t="15224" x="5060950" y="4335463"/>
          <p14:tracePt t="15234" x="5048250" y="4324350"/>
          <p14:tracePt t="15245" x="5035550" y="4318000"/>
          <p14:tracePt t="15256" x="5030788" y="4318000"/>
          <p14:tracePt t="15267" x="5024438" y="4311650"/>
          <p14:tracePt t="15270" x="5018088" y="4311650"/>
          <p14:tracePt t="15278" x="5011738" y="4311650"/>
          <p14:tracePt t="15312" x="5005388" y="4311650"/>
          <p14:tracePt t="15335" x="5005388" y="4305300"/>
          <p14:tracePt t="15357" x="4999038" y="4305300"/>
          <p14:tracePt t="15425" x="4999038" y="4298950"/>
          <p14:tracePt t="16089" x="4999038" y="4292600"/>
          <p14:tracePt t="16100" x="4992688" y="4286250"/>
          <p14:tracePt t="16112" x="4992688" y="4281488"/>
          <p14:tracePt t="16122" x="4986338" y="4268788"/>
          <p14:tracePt t="16134" x="4986338" y="4262438"/>
          <p14:tracePt t="16145" x="4986338" y="4256088"/>
          <p14:tracePt t="16167" x="4986338" y="4249738"/>
          <p14:tracePt t="16178" x="4986338" y="4243388"/>
          <p14:tracePt t="16190" x="4986338" y="4237038"/>
          <p14:tracePt t="16201" x="4986338" y="4232275"/>
          <p14:tracePt t="16212" x="4992688" y="4219575"/>
          <p14:tracePt t="16224" x="4992688" y="4213225"/>
          <p14:tracePt t="16235" x="4999038" y="4206875"/>
          <p14:tracePt t="16246" x="5005388" y="4194175"/>
          <p14:tracePt t="16257" x="5005388" y="4187825"/>
          <p14:tracePt t="16269" x="5011738" y="4183063"/>
          <p14:tracePt t="16280" x="5011738" y="4176713"/>
          <p14:tracePt t="16302" x="5018088" y="4176713"/>
          <p14:tracePt t="16325" x="5018088" y="4170363"/>
          <p14:tracePt t="16336" x="5024438" y="4170363"/>
          <p14:tracePt t="16392" x="5030788" y="4170363"/>
          <p14:tracePt t="16404" x="5035550" y="4164013"/>
          <p14:tracePt t="20285" x="4932363" y="4114800"/>
          <p14:tracePt t="20297" x="4778375" y="4078288"/>
          <p14:tracePt t="20307" x="4611688" y="4041775"/>
          <p14:tracePt t="20318" x="4427538" y="4010025"/>
          <p14:tracePt t="20330" x="4243388" y="3960813"/>
          <p14:tracePt t="20341" x="4076700" y="3898900"/>
          <p14:tracePt t="20352" x="3922713" y="3825875"/>
          <p14:tracePt t="20363" x="3794125" y="3733800"/>
          <p14:tracePt t="20375" x="3567113" y="3573463"/>
          <p14:tracePt t="20386" x="3376613" y="3406775"/>
          <p14:tracePt t="20397" x="3252788" y="3228975"/>
          <p14:tracePt t="20409" x="3179763" y="3057525"/>
          <p14:tracePt t="20420" x="3173413" y="2976563"/>
          <p14:tracePt t="20431" x="3148013" y="2811463"/>
          <p14:tracePt t="20442" x="3148013" y="2681288"/>
          <p14:tracePt t="20453" x="3148013" y="2546350"/>
          <p14:tracePt t="20465" x="3148013" y="2435225"/>
          <p14:tracePt t="20476" x="3154363" y="2392363"/>
          <p14:tracePt t="20487" x="3173413" y="2312988"/>
          <p14:tracePt t="20498" x="3197225" y="2244725"/>
          <p14:tracePt t="20510" x="3216275" y="2178050"/>
          <p14:tracePt t="20679" x="3197225" y="2116138"/>
          <p14:tracePt t="20690" x="3154363" y="2060575"/>
          <p14:tracePt t="20701" x="3105150" y="2005013"/>
          <p14:tracePt t="20713" x="3068638" y="1949450"/>
          <p14:tracePt t="20723" x="3025775" y="1906588"/>
          <p14:tracePt t="20735" x="2994025" y="1870075"/>
          <p14:tracePt t="20746" x="2963863" y="1844675"/>
          <p14:tracePt t="20758" x="2940050" y="1827213"/>
          <p14:tracePt t="20768" x="2908300" y="1820863"/>
          <p14:tracePt t="20780" x="2884488" y="1814513"/>
          <p14:tracePt t="20791" x="2841625" y="1808163"/>
          <p14:tracePt t="20802" x="2797175" y="1808163"/>
          <p14:tracePt t="20813" x="2767013" y="1808163"/>
          <p14:tracePt t="20825" x="2730500" y="1814513"/>
          <p14:tracePt t="20836" x="2698750" y="1833563"/>
          <p14:tracePt t="20847" x="2687638" y="1844675"/>
          <p14:tracePt t="20858" x="2668588" y="1863725"/>
          <p14:tracePt t="20870" x="2655888" y="1876425"/>
          <p14:tracePt t="20882" x="2644775" y="1882775"/>
          <p14:tracePt t="20892" x="2638425" y="1887538"/>
          <p14:tracePt t="20903" x="2638425" y="1893888"/>
          <p14:tracePt t="20915" x="2632075" y="1900238"/>
          <p14:tracePt t="20948" x="2632075" y="1906588"/>
          <p14:tracePt t="20971" x="2625725" y="1906588"/>
          <p14:tracePt t="20982" x="2619375" y="1912938"/>
          <p14:tracePt t="20993" x="2606675" y="1925638"/>
          <p14:tracePt t="21005" x="2595563" y="1936750"/>
          <p14:tracePt t="21016" x="2576513" y="1949450"/>
          <p14:tracePt t="21027" x="2570163" y="1955800"/>
          <p14:tracePt t="21038" x="2552700" y="1968500"/>
          <p14:tracePt t="21050" x="2540000" y="1981200"/>
          <p14:tracePt t="21061" x="2527300" y="1985963"/>
          <p14:tracePt t="21072" x="2514600" y="1992313"/>
          <p14:tracePt t="21083" x="2508250" y="1998663"/>
          <p14:tracePt t="21095" x="2503488" y="2005013"/>
          <p14:tracePt t="21106" x="2490788" y="2011363"/>
          <p14:tracePt t="21117" x="2484438" y="2017713"/>
          <p14:tracePt t="21129" x="2484438" y="2030413"/>
          <p14:tracePt t="21140" x="2484438" y="2054225"/>
          <p14:tracePt t="21151" x="2490788" y="2073275"/>
          <p14:tracePt t="21163" x="2520950" y="2103438"/>
          <p14:tracePt t="21173" x="2563813" y="2146300"/>
          <p14:tracePt t="21185" x="2589213" y="2165350"/>
          <p14:tracePt t="21196" x="2638425" y="2195513"/>
          <p14:tracePt t="21207" x="2681288" y="2220913"/>
          <p14:tracePt t="21218" x="2730500" y="2238375"/>
          <p14:tracePt t="21230" x="2779713" y="2251075"/>
          <p14:tracePt t="21241" x="2822575" y="2257425"/>
          <p14:tracePt t="21252" x="2859088" y="2257425"/>
          <p14:tracePt t="21263" x="2884488" y="2251075"/>
          <p14:tracePt t="21275" x="2901950" y="2232025"/>
          <p14:tracePt t="21286" x="2914650" y="2214563"/>
          <p14:tracePt t="21297" x="2927350" y="2189163"/>
          <p14:tracePt t="21309" x="2927350" y="2165350"/>
          <p14:tracePt t="21320" x="2927350" y="2139950"/>
          <p14:tracePt t="21331" x="2914650" y="2122488"/>
          <p14:tracePt t="21342" x="2901950" y="2097088"/>
          <p14:tracePt t="21353" x="2878138" y="2079625"/>
          <p14:tracePt t="21365" x="2859088" y="2060575"/>
          <p14:tracePt t="21376" x="2828925" y="2041525"/>
          <p14:tracePt t="21387" x="2803525" y="2030413"/>
          <p14:tracePt t="21398" x="2779713" y="2017713"/>
          <p14:tracePt t="21410" x="2747963" y="2005013"/>
          <p14:tracePt t="21421" x="2687638" y="1992313"/>
          <p14:tracePt t="21432" x="2644775" y="1992313"/>
          <p14:tracePt t="21443" x="2613025" y="1992313"/>
          <p14:tracePt t="21455" x="2570163" y="2011363"/>
          <p14:tracePt t="21466" x="2540000" y="2030413"/>
          <p14:tracePt t="21477" x="2514600" y="2054225"/>
          <p14:tracePt t="21488" x="2497138" y="2084388"/>
          <p14:tracePt t="21500" x="2490788" y="2090738"/>
          <p14:tracePt t="21511" x="2484438" y="2109788"/>
          <p14:tracePt t="21522" x="2478088" y="2128838"/>
          <p14:tracePt t="21533" x="2478088" y="2139950"/>
          <p14:tracePt t="21545" x="2478088" y="2146300"/>
          <p14:tracePt t="21556" x="2478088" y="2152650"/>
          <p14:tracePt t="21612" x="2484438" y="2152650"/>
          <p14:tracePt t="21635" x="2484438" y="2146300"/>
          <p14:tracePt t="21657" x="2478088" y="2146300"/>
          <p14:tracePt t="21883" x="2471738" y="2159000"/>
          <p14:tracePt t="21893" x="2435225" y="2201863"/>
          <p14:tracePt t="21905" x="2392363" y="2251075"/>
          <p14:tracePt t="21916" x="2349500" y="2319338"/>
          <p14:tracePt t="21927" x="2311400" y="2392363"/>
          <p14:tracePt t="21938" x="2268538" y="2473325"/>
          <p14:tracePt t="21950" x="2176463" y="2638425"/>
          <p14:tracePt t="21961" x="2097088" y="2822575"/>
          <p14:tracePt t="21972" x="2022475" y="3019425"/>
          <p14:tracePt t="21983" x="1943100" y="3248025"/>
          <p14:tracePt t="21995" x="1881188" y="3462338"/>
          <p14:tracePt t="22008" x="1857375" y="3554413"/>
          <p14:tracePt t="22017" x="1801813" y="3740150"/>
          <p14:tracePt t="22028" x="1765300" y="3898900"/>
          <p14:tracePt t="22040" x="1739900" y="4041775"/>
          <p14:tracePt t="22051" x="1727200" y="4090988"/>
          <p14:tracePt t="22062" x="1716088" y="4187825"/>
          <p14:tracePt t="22073" x="1709738" y="4262438"/>
          <p14:tracePt t="22085" x="1703388" y="4324350"/>
          <p14:tracePt t="22097" x="1703388" y="4341813"/>
          <p14:tracePt t="22107" x="1697038" y="4379913"/>
          <p14:tracePt t="22118" x="1697038" y="4403725"/>
          <p14:tracePt t="22131" x="1697038" y="4422775"/>
          <p14:tracePt t="22141" x="1690688" y="4429125"/>
          <p14:tracePt t="22152" x="1690688" y="4440238"/>
          <p14:tracePt t="22343" x="1690688" y="4446588"/>
          <p14:tracePt t="22355" x="1684338" y="4483100"/>
          <p14:tracePt t="22366" x="1684338" y="4521200"/>
          <p14:tracePt t="22377" x="1677988" y="4576763"/>
          <p14:tracePt t="22388" x="1677988" y="4643438"/>
          <p14:tracePt t="22400" x="1677988" y="4711700"/>
          <p14:tracePt t="22411" x="1673225" y="4773613"/>
          <p14:tracePt t="22422" x="1666875" y="4908550"/>
          <p14:tracePt t="22433" x="1660525" y="5043488"/>
          <p14:tracePt t="22445" x="1660525" y="5172075"/>
          <p14:tracePt t="22456" x="1660525" y="5227638"/>
          <p14:tracePt t="22467" x="1660525" y="5326063"/>
          <p14:tracePt t="22478" x="1654175" y="5400675"/>
          <p14:tracePt t="22490" x="1654175" y="5462588"/>
          <p14:tracePt t="22501" x="1647825" y="5480050"/>
          <p14:tracePt t="22512" x="1647825" y="5510213"/>
          <p14:tracePt t="22523" x="1647825" y="5541963"/>
          <p14:tracePt t="22535" x="1641475" y="5559425"/>
          <p14:tracePt t="22547" x="1641475" y="5578475"/>
          <p14:tracePt t="22557" x="1641475" y="5591175"/>
          <p14:tracePt t="22568" x="1641475" y="5614988"/>
          <p14:tracePt t="23514" x="0" y="0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6899E-008B-E7F2-43B5-10BA4F68E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F8685-FEB4-3ACC-0C08-C963E6D1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Distribution-based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9D427-982F-A5B2-5EA4-77C0BB78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B17AC7-FE20-CD16-EDC7-3A48701DDA03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11EBC4-4D94-E4D4-DCBD-8E7AAA11BC75}"/>
              </a:ext>
            </a:extLst>
          </p:cNvPr>
          <p:cNvGrpSpPr/>
          <p:nvPr/>
        </p:nvGrpSpPr>
        <p:grpSpPr>
          <a:xfrm>
            <a:off x="166914" y="1580794"/>
            <a:ext cx="5520964" cy="2463679"/>
            <a:chOff x="166914" y="1580794"/>
            <a:chExt cx="5520964" cy="2463679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34FDCD8-BBAC-0766-B187-1D36449F9BFF}"/>
                </a:ext>
              </a:extLst>
            </p:cNvPr>
            <p:cNvSpPr/>
            <p:nvPr/>
          </p:nvSpPr>
          <p:spPr bwMode="auto">
            <a:xfrm>
              <a:off x="1857827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ED693CC7-768B-FB7C-9C89-4451E1558123}"/>
                </a:ext>
              </a:extLst>
            </p:cNvPr>
            <p:cNvSpPr/>
            <p:nvPr/>
          </p:nvSpPr>
          <p:spPr bwMode="auto">
            <a:xfrm>
              <a:off x="2685141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50310E-3217-3B07-E5D6-640FE76850B0}"/>
                </a:ext>
              </a:extLst>
            </p:cNvPr>
            <p:cNvSpPr txBox="1"/>
            <p:nvPr/>
          </p:nvSpPr>
          <p:spPr>
            <a:xfrm>
              <a:off x="166914" y="3074977"/>
              <a:ext cx="5520964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distribution</a:t>
              </a:r>
              <a:r>
                <a:rPr lang="en-US" sz="1900" b="0" dirty="0"/>
                <a:t> </a:t>
              </a:r>
              <a:r>
                <a:rPr lang="en-US" sz="1900" b="0" dirty="0">
                  <a:solidFill>
                    <a:srgbClr val="FF0000"/>
                  </a:solidFill>
                </a:rPr>
                <a:t>p[</a:t>
              </a:r>
              <a:r>
                <a:rPr lang="en-US" sz="1900" b="0" dirty="0" err="1">
                  <a:solidFill>
                    <a:srgbClr val="FF0000"/>
                  </a:solidFill>
                </a:rPr>
                <a:t>x,z</a:t>
              </a:r>
              <a:r>
                <a:rPr lang="en-US" sz="1900" b="0" dirty="0">
                  <a:solidFill>
                    <a:srgbClr val="FF0000"/>
                  </a:solidFill>
                </a:rPr>
                <a:t>]</a:t>
              </a:r>
              <a:r>
                <a:rPr lang="en-US" sz="1900" b="0" dirty="0"/>
                <a:t> to the data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Integrate conditional expectations </a:t>
              </a:r>
              <a:r>
                <a:rPr lang="en-US" sz="1900" b="0" dirty="0">
                  <a:solidFill>
                    <a:srgbClr val="FF0000"/>
                  </a:solidFill>
                </a:rPr>
                <a:t>E[</a:t>
              </a:r>
              <a:r>
                <a:rPr lang="en-US" sz="1900" b="0" dirty="0" err="1">
                  <a:solidFill>
                    <a:srgbClr val="FF0000"/>
                  </a:solidFill>
                </a:rPr>
                <a:t>z|x</a:t>
              </a:r>
              <a:r>
                <a:rPr lang="en-US" sz="1900" b="0" dirty="0">
                  <a:solidFill>
                    <a:srgbClr val="FF0000"/>
                  </a:solidFill>
                </a:rPr>
                <a:t>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0B19A93-EC2A-2B4D-6615-C8EFEB5A2A34}"/>
              </a:ext>
            </a:extLst>
          </p:cNvPr>
          <p:cNvSpPr txBox="1"/>
          <p:nvPr/>
        </p:nvSpPr>
        <p:spPr>
          <a:xfrm>
            <a:off x="166914" y="4317274"/>
            <a:ext cx="5770155" cy="213904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1900" b="0" u="sng" dirty="0"/>
              <a:t>Three cases</a:t>
            </a:r>
            <a:r>
              <a:rPr lang="en-US" sz="1900" b="0" dirty="0"/>
              <a:t>:</a:t>
            </a:r>
          </a:p>
          <a:p>
            <a:pPr marL="457200" indent="-457200">
              <a:buFontTx/>
              <a:buAutoNum type="arabicPeriod"/>
            </a:pPr>
            <a:r>
              <a:rPr lang="en-US" sz="1900" b="0" dirty="0"/>
              <a:t>Distribution known exactly</a:t>
            </a:r>
          </a:p>
          <a:p>
            <a:pPr marL="457200" indent="-457200">
              <a:buFontTx/>
              <a:buAutoNum type="arabicPeriod"/>
            </a:pPr>
            <a:r>
              <a:rPr lang="en-US" sz="1900" b="0" dirty="0"/>
              <a:t>Distribution known, apart from one or more hyperparameters (e.g. bivariate Gaussian with unknown mean and covariance matrix)</a:t>
            </a:r>
          </a:p>
          <a:p>
            <a:pPr marL="457200" indent="-457200">
              <a:buFontTx/>
              <a:buAutoNum type="arabicPeriod"/>
            </a:pPr>
            <a:r>
              <a:rPr lang="en-US" sz="1900" b="0" dirty="0"/>
              <a:t>Distribution unknown (e.g. major uncertainty about tails)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620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88"/>
    </mc:Choice>
    <mc:Fallback xmlns="">
      <p:transition spd="slow" advTm="93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69" x="2705100" y="4489450"/>
          <p14:tracePt t="2180" x="2747963" y="4489450"/>
          <p14:tracePt t="2191" x="2792413" y="4495800"/>
          <p14:tracePt t="2194" x="2852738" y="4502150"/>
          <p14:tracePt t="2203" x="2914650" y="4514850"/>
          <p14:tracePt t="2214" x="2982913" y="4521200"/>
          <p14:tracePt t="2225" x="3025775" y="4527550"/>
          <p14:tracePt t="2236" x="3062288" y="4532313"/>
          <p14:tracePt t="2248" x="3087688" y="4532313"/>
          <p14:tracePt t="2259" x="3098800" y="4538663"/>
          <p14:tracePt t="2270" x="3111500" y="4538663"/>
          <p14:tracePt t="2281" x="3130550" y="4545013"/>
          <p14:tracePt t="2293" x="3136900" y="4551363"/>
          <p14:tracePt t="2304" x="3141663" y="4551363"/>
          <p14:tracePt t="2315" x="3141663" y="4557713"/>
          <p14:tracePt t="2349" x="3136900" y="4557713"/>
          <p14:tracePt t="2360" x="3130550" y="4564063"/>
          <p14:tracePt t="2383" x="3124200" y="4564063"/>
          <p14:tracePt t="2416" x="3117850" y="4564063"/>
          <p14:tracePt t="3249" x="0" y="0"/>
        </p14:tracePtLst>
        <p14:tracePtLst>
          <p14:tracePt t="49509" x="8990013" y="5345113"/>
          <p14:tracePt t="49519" x="8578850" y="5381625"/>
          <p14:tracePt t="49530" x="8191500" y="5413375"/>
          <p14:tracePt t="49541" x="7778750" y="5443538"/>
          <p14:tracePt t="49552" x="7010400" y="5510213"/>
          <p14:tracePt t="49564" x="6203950" y="5584825"/>
          <p14:tracePt t="49575" x="5011738" y="5683250"/>
          <p14:tracePt t="49588" x="4562475" y="5732463"/>
          <p14:tracePt t="49598" x="3775075" y="5811838"/>
          <p14:tracePt t="49609" x="3462338" y="5843588"/>
          <p14:tracePt t="49620" x="2865438" y="5916613"/>
          <p14:tracePt t="49632" x="2655888" y="5948363"/>
          <p14:tracePt t="49642" x="2503488" y="5965825"/>
          <p14:tracePt t="49654" x="2201863" y="6002338"/>
          <p14:tracePt t="49834" x="2060575" y="5948363"/>
          <p14:tracePt t="49845" x="1949450" y="5867400"/>
          <p14:tracePt t="49856" x="1851025" y="5775325"/>
          <p14:tracePt t="49867" x="1765300" y="5676900"/>
          <p14:tracePt t="49879" x="1703388" y="5597525"/>
          <p14:tracePt t="49891" x="1647825" y="5510213"/>
          <p14:tracePt t="49901" x="1598613" y="5430838"/>
          <p14:tracePt t="49913" x="1562100" y="5375275"/>
          <p14:tracePt t="49924" x="1549400" y="5345113"/>
          <p14:tracePt t="49935" x="1487488" y="5233988"/>
          <p14:tracePt t="49946" x="1450975" y="5141913"/>
          <p14:tracePt t="49957" x="1438275" y="5105400"/>
          <p14:tracePt t="49969" x="1420813" y="5030788"/>
          <p14:tracePt t="49980" x="1401763" y="4975225"/>
          <p14:tracePt t="49991" x="1389063" y="4926013"/>
          <p14:tracePt t="50194" x="1352550" y="4908550"/>
          <p14:tracePt t="50205" x="1309688" y="4883150"/>
          <p14:tracePt t="50216" x="1273175" y="4840288"/>
          <p14:tracePt t="50228" x="1236663" y="4803775"/>
          <p14:tracePt t="50239" x="1217613" y="4778375"/>
          <p14:tracePt t="50250" x="1204913" y="4754563"/>
          <p14:tracePt t="50261" x="1192213" y="4735513"/>
          <p14:tracePt t="50272" x="1187450" y="4729163"/>
          <p14:tracePt t="50284" x="1187450" y="4724400"/>
          <p14:tracePt t="50295" x="1181100" y="4724400"/>
          <p14:tracePt t="50306" x="1181100" y="4718050"/>
          <p14:tracePt t="50317" x="1181100" y="4711700"/>
          <p14:tracePt t="50385" x="1181100" y="4718050"/>
          <p14:tracePt t="50745" x="1204913" y="4718050"/>
          <p14:tracePt t="50756" x="1247775" y="4729163"/>
          <p14:tracePt t="50767" x="1303338" y="4754563"/>
          <p14:tracePt t="50779" x="1384300" y="4778375"/>
          <p14:tracePt t="50790" x="1470025" y="4803775"/>
          <p14:tracePt t="50801" x="1562100" y="4833938"/>
          <p14:tracePt t="50812" x="1647825" y="4859338"/>
          <p14:tracePt t="50824" x="1716088" y="4876800"/>
          <p14:tracePt t="50835" x="1746250" y="4876800"/>
          <p14:tracePt t="50846" x="1789113" y="4876800"/>
          <p14:tracePt t="50857" x="1808163" y="4876800"/>
          <p14:tracePt t="50869" x="1838325" y="4876800"/>
          <p14:tracePt t="50880" x="1857375" y="4876800"/>
          <p14:tracePt t="50892" x="1874838" y="4876800"/>
          <p14:tracePt t="50902" x="1881188" y="4872038"/>
          <p14:tracePt t="50914" x="1887538" y="4872038"/>
          <p14:tracePt t="50947" x="1893888" y="4872038"/>
          <p14:tracePt t="50981" x="1900238" y="4872038"/>
          <p14:tracePt t="50992" x="1912938" y="4872038"/>
          <p14:tracePt t="51004" x="1924050" y="4876800"/>
          <p14:tracePt t="51016" x="1936750" y="4883150"/>
          <p14:tracePt t="51026" x="1949450" y="4883150"/>
          <p14:tracePt t="51037" x="1968500" y="4889500"/>
          <p14:tracePt t="51049" x="1985963" y="4889500"/>
          <p14:tracePt t="51060" x="1992313" y="4895850"/>
          <p14:tracePt t="51071" x="2011363" y="4895850"/>
          <p14:tracePt t="51083" x="2022475" y="4895850"/>
          <p14:tracePt t="51094" x="2054225" y="4902200"/>
          <p14:tracePt t="51105" x="2066925" y="4902200"/>
          <p14:tracePt t="51116" x="2090738" y="4902200"/>
          <p14:tracePt t="51128" x="2116138" y="4902200"/>
          <p14:tracePt t="51139" x="2139950" y="4902200"/>
          <p14:tracePt t="51150" x="2163763" y="4902200"/>
          <p14:tracePt t="51161" x="2195513" y="4902200"/>
          <p14:tracePt t="51172" x="2208213" y="4902200"/>
          <p14:tracePt t="51184" x="2225675" y="4908550"/>
          <p14:tracePt t="51195" x="2244725" y="4908550"/>
          <p14:tracePt t="51206" x="2262188" y="4908550"/>
          <p14:tracePt t="51217" x="2274888" y="4908550"/>
          <p14:tracePt t="57056" x="2201863" y="4908550"/>
          <p14:tracePt t="57068" x="2097088" y="4889500"/>
          <p14:tracePt t="57079" x="1979613" y="4883150"/>
          <p14:tracePt t="57090" x="1870075" y="4883150"/>
          <p14:tracePt t="57101" x="1746250" y="4883150"/>
          <p14:tracePt t="57112" x="1617663" y="4883150"/>
          <p14:tracePt t="57123" x="1506538" y="4883150"/>
          <p14:tracePt t="57135" x="1389063" y="4883150"/>
          <p14:tracePt t="57146" x="1303338" y="4883150"/>
          <p14:tracePt t="57157" x="1119188" y="4883150"/>
          <p14:tracePt t="57168" x="965200" y="4883150"/>
          <p14:tracePt t="57180" x="830263" y="4883150"/>
          <p14:tracePt t="57191" x="787400" y="4883150"/>
          <p14:tracePt t="57202" x="706438" y="4876800"/>
          <p14:tracePt t="57213" x="639763" y="4872038"/>
          <p14:tracePt t="57225" x="577850" y="4865688"/>
          <p14:tracePt t="57236" x="541338" y="4859338"/>
          <p14:tracePt t="57247" x="522288" y="4859338"/>
          <p14:tracePt t="57259" x="498475" y="4859338"/>
          <p14:tracePt t="57270" x="485775" y="4859338"/>
          <p14:tracePt t="57281" x="466725" y="4859338"/>
          <p14:tracePt t="57292" x="461963" y="4859338"/>
          <p14:tracePt t="57304" x="455613" y="4865688"/>
          <p14:tracePt t="57315" x="455613" y="4872038"/>
          <p14:tracePt t="57337" x="455613" y="4876800"/>
          <p14:tracePt t="57360" x="455613" y="4883150"/>
          <p14:tracePt t="57405" x="455613" y="4889500"/>
          <p14:tracePt t="57540" x="455613" y="4895850"/>
          <p14:tracePt t="58147" x="461963" y="4902200"/>
          <p14:tracePt t="58158" x="485775" y="4908550"/>
          <p14:tracePt t="58170" x="522288" y="4921250"/>
          <p14:tracePt t="58181" x="577850" y="4938713"/>
          <p14:tracePt t="58192" x="682625" y="4975225"/>
          <p14:tracePt t="58203" x="787400" y="5013325"/>
          <p14:tracePt t="58215" x="903288" y="5062538"/>
          <p14:tracePt t="58226" x="1039813" y="5111750"/>
          <p14:tracePt t="58237" x="1198563" y="5172075"/>
          <p14:tracePt t="58248" x="1384300" y="5246688"/>
          <p14:tracePt t="58260" x="1716088" y="5375275"/>
          <p14:tracePt t="58271" x="1962150" y="5462588"/>
          <p14:tracePt t="58282" x="2212975" y="5548313"/>
          <p14:tracePt t="58293" x="2497138" y="5640388"/>
          <p14:tracePt t="58305" x="2792413" y="5719763"/>
          <p14:tracePt t="58316" x="3087688" y="5794375"/>
          <p14:tracePt t="58327" x="3228975" y="5818188"/>
          <p14:tracePt t="58338" x="3732213" y="5929313"/>
          <p14:tracePt t="58350" x="4021138" y="5978525"/>
          <p14:tracePt t="58361" x="4322763" y="6015038"/>
          <p14:tracePt t="58372" x="4630738" y="6057900"/>
          <p14:tracePt t="58384" x="4772025" y="6070600"/>
          <p14:tracePt t="58395" x="5048250" y="6100763"/>
          <p14:tracePt t="58406" x="5319713" y="6132513"/>
          <p14:tracePt t="58418" x="5595938" y="6162675"/>
          <p14:tracePt t="58428" x="5848350" y="6181725"/>
          <p14:tracePt t="58440" x="6105525" y="6205538"/>
          <p14:tracePt t="58452" x="6351588" y="6224588"/>
          <p14:tracePt t="58462" x="6586538" y="6237288"/>
          <p14:tracePt t="58473" x="6800850" y="6243638"/>
          <p14:tracePt t="58485" x="6886575" y="6243638"/>
          <p14:tracePt t="58496" x="7059613" y="6243638"/>
          <p14:tracePt t="58507" x="7207250" y="6230938"/>
          <p14:tracePt t="58518" x="7250113" y="6211888"/>
          <p14:tracePt t="58530" x="7335838" y="6194425"/>
          <p14:tracePt t="58541" x="7385050" y="6162675"/>
          <p14:tracePt t="58552" x="7410450" y="6138863"/>
          <p14:tracePt t="58563" x="7421563" y="6113463"/>
          <p14:tracePt t="58575" x="7427913" y="6096000"/>
          <p14:tracePt t="58586" x="7427913" y="6076950"/>
          <p14:tracePt t="58597" x="7427913" y="6057900"/>
          <p14:tracePt t="58608" x="7427913" y="6046788"/>
          <p14:tracePt t="58620" x="7427913" y="6034088"/>
          <p14:tracePt t="58631" x="7427913" y="6027738"/>
          <p14:tracePt t="58642" x="7434263" y="6015038"/>
          <p14:tracePt t="58665" x="7446963" y="6008688"/>
          <p14:tracePt t="58890" x="7470775" y="5997575"/>
          <p14:tracePt t="58902" x="7539038" y="5978525"/>
          <p14:tracePt t="58912" x="7631113" y="5948363"/>
          <p14:tracePt t="58923" x="7735888" y="5899150"/>
          <p14:tracePt t="58935" x="7840663" y="5854700"/>
          <p14:tracePt t="58946" x="7945438" y="5794375"/>
          <p14:tracePt t="58957" x="8043863" y="5738813"/>
          <p14:tracePt t="58968" x="8221663" y="5640388"/>
          <p14:tracePt t="58980" x="8289925" y="5591175"/>
          <p14:tracePt t="58991" x="8431213" y="5492750"/>
          <p14:tracePt t="59002" x="8547100" y="5407025"/>
          <p14:tracePt t="59013" x="8645525" y="5319713"/>
          <p14:tracePt t="59026" x="8726488" y="5240338"/>
          <p14:tracePt t="59036" x="8750300" y="5210175"/>
          <p14:tracePt t="59047" x="8805863" y="5148263"/>
          <p14:tracePt t="59058" x="8855075" y="5092700"/>
          <p14:tracePt t="59070" x="8885238" y="5037138"/>
          <p14:tracePt t="59081" x="8916988" y="4981575"/>
          <p14:tracePt t="59092" x="8928100" y="4945063"/>
          <p14:tracePt t="59103" x="8940800" y="4895850"/>
          <p14:tracePt t="59115" x="8940800" y="4822825"/>
          <p14:tracePt t="59126" x="8940800" y="4773613"/>
          <p14:tracePt t="59137" x="8928100" y="4718050"/>
          <p14:tracePt t="59148" x="8904288" y="4668838"/>
          <p14:tracePt t="59160" x="8867775" y="4613275"/>
          <p14:tracePt t="59171" x="8818563" y="4545013"/>
          <p14:tracePt t="59182" x="8769350" y="4483100"/>
          <p14:tracePt t="59193" x="8713788" y="4429125"/>
          <p14:tracePt t="59205" x="8664575" y="4373563"/>
          <p14:tracePt t="59216" x="8602663" y="4324350"/>
          <p14:tracePt t="59227" x="8535988" y="4275138"/>
          <p14:tracePt t="59238" x="8461375" y="4232275"/>
          <p14:tracePt t="59250" x="8320088" y="4164013"/>
          <p14:tracePt t="59261" x="8208963" y="4127500"/>
          <p14:tracePt t="59272" x="8067675" y="4090988"/>
          <p14:tracePt t="59283" x="7889875" y="4059238"/>
          <p14:tracePt t="59295" x="7680325" y="4035425"/>
          <p14:tracePt t="59306" x="7446963" y="4016375"/>
          <p14:tracePt t="59318" x="7213600" y="4016375"/>
          <p14:tracePt t="59328" x="6980238" y="4016375"/>
          <p14:tracePt t="59340" x="6783388" y="4016375"/>
          <p14:tracePt t="59352" x="6696075" y="4029075"/>
          <p14:tracePt t="59362" x="6537325" y="4065588"/>
          <p14:tracePt t="59373" x="6396038" y="4102100"/>
          <p14:tracePt t="59385" x="6278563" y="4144963"/>
          <p14:tracePt t="59396" x="6186488" y="4194175"/>
          <p14:tracePt t="59407" x="6100763" y="4256088"/>
          <p14:tracePt t="59418" x="6075363" y="4281488"/>
          <p14:tracePt t="59430" x="6019800" y="4330700"/>
          <p14:tracePt t="59441" x="5970588" y="4379913"/>
          <p14:tracePt t="59452" x="5934075" y="4429125"/>
          <p14:tracePt t="59463" x="5903913" y="4471988"/>
          <p14:tracePt t="59475" x="5878513" y="4521200"/>
          <p14:tracePt t="59486" x="5842000" y="4600575"/>
          <p14:tracePt t="59497" x="5835650" y="4649788"/>
          <p14:tracePt t="59508" x="5835650" y="4711700"/>
          <p14:tracePt t="59520" x="5835650" y="4778375"/>
          <p14:tracePt t="59531" x="5872163" y="4846638"/>
          <p14:tracePt t="59542" x="5915025" y="4926013"/>
          <p14:tracePt t="59553" x="5964238" y="5000625"/>
          <p14:tracePt t="59565" x="6013450" y="5073650"/>
          <p14:tracePt t="59576" x="6088063" y="5148263"/>
          <p14:tracePt t="59587" x="6203950" y="5283200"/>
          <p14:tracePt t="59598" x="6291263" y="5351463"/>
          <p14:tracePt t="59610" x="6396038" y="5437188"/>
          <p14:tracePt t="59621" x="6499225" y="5516563"/>
          <p14:tracePt t="59632" x="6561138" y="5559425"/>
          <p14:tracePt t="59643" x="6659563" y="5634038"/>
          <p14:tracePt t="59655" x="6770688" y="5695950"/>
          <p14:tracePt t="59666" x="6856413" y="5738813"/>
          <p14:tracePt t="59677" x="6948488" y="5781675"/>
          <p14:tracePt t="59688" x="7027863" y="5805488"/>
          <p14:tracePt t="59700" x="7115175" y="5824538"/>
          <p14:tracePt t="59711" x="7200900" y="5837238"/>
          <p14:tracePt t="59722" x="7286625" y="5837238"/>
          <p14:tracePt t="59733" x="7385050" y="5837238"/>
          <p14:tracePt t="59745" x="7483475" y="5837238"/>
          <p14:tracePt t="59756" x="7661275" y="5788025"/>
          <p14:tracePt t="59768" x="7778750" y="5738813"/>
          <p14:tracePt t="59778" x="7907338" y="5670550"/>
          <p14:tracePt t="59790" x="8024813" y="5591175"/>
          <p14:tracePt t="59802" x="8147050" y="5492750"/>
          <p14:tracePt t="59812" x="8185150" y="5437188"/>
          <p14:tracePt t="59823" x="8277225" y="5338763"/>
          <p14:tracePt t="59835" x="8343900" y="5227638"/>
          <p14:tracePt t="59846" x="8399463" y="5122863"/>
          <p14:tracePt t="59857" x="8437563" y="5013325"/>
          <p14:tracePt t="59869" x="8467725" y="4908550"/>
          <p14:tracePt t="59880" x="8491538" y="4816475"/>
          <p14:tracePt t="59892" x="8497888" y="4767263"/>
          <p14:tracePt t="59903" x="8504238" y="4675188"/>
          <p14:tracePt t="59913" x="8504238" y="4600575"/>
          <p14:tracePt t="59925" x="8504238" y="4489450"/>
          <p14:tracePt t="59936" x="8497888" y="4459288"/>
          <p14:tracePt t="59947" x="8467725" y="4367213"/>
          <p14:tracePt t="59958" x="8448675" y="4341813"/>
          <p14:tracePt t="59970" x="8412163" y="4305300"/>
          <p14:tracePt t="59981" x="8375650" y="4262438"/>
          <p14:tracePt t="59992" x="8339138" y="4225925"/>
          <p14:tracePt t="60003" x="8307388" y="4200525"/>
          <p14:tracePt t="60015" x="8270875" y="4176713"/>
          <p14:tracePt t="60027" x="8240713" y="4157663"/>
          <p14:tracePt t="60037" x="8208963" y="4138613"/>
          <p14:tracePt t="60048" x="8172450" y="4127500"/>
          <p14:tracePt t="60060" x="8110538" y="4108450"/>
          <p14:tracePt t="60071" x="8067675" y="4108450"/>
          <p14:tracePt t="60082" x="8012113" y="4108450"/>
          <p14:tracePt t="60093" x="7962900" y="4108450"/>
          <p14:tracePt t="60104" x="7932738" y="4108450"/>
          <p14:tracePt t="60116" x="7883525" y="4114800"/>
          <p14:tracePt t="60127" x="7834313" y="4127500"/>
          <p14:tracePt t="60138" x="7791450" y="4138613"/>
          <p14:tracePt t="60152" x="7748588" y="4151313"/>
          <p14:tracePt t="60161" x="7673975" y="4170363"/>
          <p14:tracePt t="60172" x="7624763" y="4187825"/>
          <p14:tracePt t="60183" x="7575550" y="4206875"/>
          <p14:tracePt t="60195" x="7519988" y="4237038"/>
          <p14:tracePt t="60206" x="7466013" y="4262438"/>
          <p14:tracePt t="60218" x="7440613" y="4281488"/>
          <p14:tracePt t="60228" x="7391400" y="4311650"/>
          <p14:tracePt t="60240" x="7342188" y="4348163"/>
          <p14:tracePt t="60252" x="7299325" y="4384675"/>
          <p14:tracePt t="60262" x="7256463" y="4422775"/>
          <p14:tracePt t="60273" x="7219950" y="4465638"/>
          <p14:tracePt t="60285" x="7188200" y="4502150"/>
          <p14:tracePt t="60296" x="7151688" y="4545013"/>
          <p14:tracePt t="60307" x="7126288" y="4581525"/>
          <p14:tracePt t="60319" x="7108825" y="4625975"/>
          <p14:tracePt t="60330" x="7096125" y="4668838"/>
          <p14:tracePt t="60341" x="7089775" y="4741863"/>
          <p14:tracePt t="60352" x="7089775" y="4767263"/>
          <p14:tracePt t="60363" x="7089775" y="4810125"/>
          <p14:tracePt t="60375" x="7102475" y="4846638"/>
          <p14:tracePt t="60386" x="7115175" y="4859338"/>
          <p14:tracePt t="60397" x="7132638" y="4902200"/>
          <p14:tracePt t="60408" x="7158038" y="4908550"/>
          <p14:tracePt t="60419" x="7188200" y="4921250"/>
          <p14:tracePt t="60431" x="7219950" y="4921250"/>
          <p14:tracePt t="60442" x="7256463" y="4902200"/>
          <p14:tracePt t="60453" x="7292975" y="4872038"/>
          <p14:tracePt t="60465" x="7342188" y="4816475"/>
          <p14:tracePt t="60476" x="7391400" y="4748213"/>
          <p14:tracePt t="60487" x="7434263" y="4668838"/>
          <p14:tracePt t="60498" x="7483475" y="4570413"/>
          <p14:tracePt t="60510" x="7539038" y="4465638"/>
          <p14:tracePt t="60521" x="7581900" y="4354513"/>
          <p14:tracePt t="60532" x="7631113" y="4249738"/>
          <p14:tracePt t="60543" x="7673975" y="4144963"/>
          <p14:tracePt t="60555" x="7716838" y="4065588"/>
          <p14:tracePt t="60566" x="7729538" y="4022725"/>
          <p14:tracePt t="60577" x="7766050" y="3960813"/>
          <p14:tracePt t="60588" x="7791450" y="3905250"/>
          <p14:tracePt t="60600" x="7815263" y="3862388"/>
          <p14:tracePt t="60611" x="7834313" y="3825875"/>
          <p14:tracePt t="60622" x="7840663" y="3813175"/>
          <p14:tracePt t="60633" x="7853363" y="3789363"/>
          <p14:tracePt t="60645" x="7864475" y="3770313"/>
          <p14:tracePt t="60656" x="7870825" y="3751263"/>
          <p14:tracePt t="60667" x="7877175" y="3740150"/>
          <p14:tracePt t="60678" x="7889875" y="3727450"/>
          <p14:tracePt t="60690" x="7896225" y="3714750"/>
          <p14:tracePt t="60702" x="7896225" y="3702050"/>
          <p14:tracePt t="60712" x="7907338" y="3697288"/>
          <p14:tracePt t="60723" x="7913688" y="3684588"/>
          <p14:tracePt t="60735" x="7913688" y="3671888"/>
          <p14:tracePt t="60746" x="7920038" y="3665538"/>
          <p14:tracePt t="60757" x="7926388" y="3652838"/>
          <p14:tracePt t="60769" x="7932738" y="3652838"/>
          <p14:tracePt t="60780" x="7932738" y="3648075"/>
          <p14:tracePt t="60791" x="7939088" y="3635375"/>
          <p14:tracePt t="60802" x="7945438" y="3629025"/>
          <p14:tracePt t="60825" x="7951788" y="3622675"/>
          <p14:tracePt t="60836" x="7951788" y="3616325"/>
          <p14:tracePt t="60847" x="7956550" y="3616325"/>
          <p14:tracePt t="60858" x="7956550" y="3609975"/>
          <p14:tracePt t="60881" x="7962900" y="3609975"/>
          <p14:tracePt t="60915" x="7962900" y="3603625"/>
          <p14:tracePt t="61252" x="7962900" y="3616325"/>
          <p14:tracePt t="61263" x="7945438" y="3629025"/>
          <p14:tracePt t="61276" x="7920038" y="3648075"/>
          <p14:tracePt t="61286" x="7883525" y="3678238"/>
          <p14:tracePt t="61297" x="7827963" y="3702050"/>
          <p14:tracePt t="61308" x="7766050" y="3733800"/>
          <p14:tracePt t="61320" x="7686675" y="3763963"/>
          <p14:tracePt t="61331" x="7612063" y="3789363"/>
          <p14:tracePt t="61342" x="7575550" y="3800475"/>
          <p14:tracePt t="61353" x="7515225" y="3825875"/>
          <p14:tracePt t="61365" x="7459663" y="3844925"/>
          <p14:tracePt t="61376" x="7410450" y="3856038"/>
          <p14:tracePt t="61387" x="7372350" y="3868738"/>
          <p14:tracePt t="61398" x="7354888" y="3875088"/>
          <p14:tracePt t="61410" x="7323138" y="3887788"/>
          <p14:tracePt t="61421" x="7280275" y="3898900"/>
          <p14:tracePt t="61432" x="7262813" y="3911600"/>
          <p14:tracePt t="61443" x="7243763" y="3924300"/>
          <p14:tracePt t="61455" x="7207250" y="3948113"/>
          <p14:tracePt t="61466" x="7164388" y="3967163"/>
          <p14:tracePt t="61477" x="7121525" y="3992563"/>
          <p14:tracePt t="61488" x="7065963" y="4022725"/>
          <p14:tracePt t="61500" x="6997700" y="4052888"/>
          <p14:tracePt t="61511" x="6924675" y="4090988"/>
          <p14:tracePt t="61522" x="6856413" y="4121150"/>
          <p14:tracePt t="61533" x="6826250" y="4133850"/>
          <p14:tracePt t="61545" x="6715125" y="4187825"/>
          <p14:tracePt t="61556" x="6640513" y="4219575"/>
          <p14:tracePt t="61567" x="6573838" y="4262438"/>
          <p14:tracePt t="61578" x="6492875" y="4305300"/>
          <p14:tracePt t="61590" x="6426200" y="4354513"/>
          <p14:tracePt t="61602" x="6351588" y="4416425"/>
          <p14:tracePt t="61612" x="6291263" y="4459288"/>
          <p14:tracePt t="61623" x="6229350" y="4514850"/>
          <p14:tracePt t="61635" x="6210300" y="4538663"/>
          <p14:tracePt t="61646" x="6161088" y="4587875"/>
          <p14:tracePt t="61657" x="6088063" y="4679950"/>
          <p14:tracePt t="61669" x="6051550" y="4724400"/>
          <p14:tracePt t="61680" x="6013450" y="4778375"/>
          <p14:tracePt t="61691" x="5983288" y="4833938"/>
          <p14:tracePt t="61702" x="5976938" y="4865688"/>
          <p14:tracePt t="61713" x="5957888" y="4921250"/>
          <p14:tracePt t="61724" x="5940425" y="5019675"/>
          <p14:tracePt t="61736" x="5940425" y="5049838"/>
          <p14:tracePt t="61747" x="5940425" y="5099050"/>
          <p14:tracePt t="61758" x="5940425" y="5154613"/>
          <p14:tracePt t="61769" x="5940425" y="5210175"/>
          <p14:tracePt t="61781" x="5953125" y="5253038"/>
          <p14:tracePt t="61792" x="5970588" y="5302250"/>
          <p14:tracePt t="61803" x="5989638" y="5345113"/>
          <p14:tracePt t="61815" x="6032500" y="5424488"/>
          <p14:tracePt t="61826" x="6062663" y="5486400"/>
          <p14:tracePt t="61837" x="6088063" y="5535613"/>
          <p14:tracePt t="61848" x="6130925" y="5591175"/>
          <p14:tracePt t="61860" x="6186488" y="5657850"/>
          <p14:tracePt t="61871" x="6242050" y="5713413"/>
          <p14:tracePt t="61882" x="6297613" y="5768975"/>
          <p14:tracePt t="61893" x="6334125" y="5781675"/>
          <p14:tracePt t="61905" x="6389688" y="5811838"/>
          <p14:tracePt t="61916" x="6445250" y="5849938"/>
          <p14:tracePt t="61927" x="6542088" y="5892800"/>
          <p14:tracePt t="61938" x="6591300" y="5903913"/>
          <p14:tracePt t="61950" x="6646863" y="5929313"/>
          <p14:tracePt t="61961" x="6702425" y="5948363"/>
          <p14:tracePt t="61972" x="6734175" y="5959475"/>
          <p14:tracePt t="61983" x="6788150" y="5972175"/>
          <p14:tracePt t="61995" x="6826250" y="5984875"/>
          <p14:tracePt t="62006" x="6875463" y="5991225"/>
          <p14:tracePt t="62017" x="6918325" y="6002338"/>
          <p14:tracePt t="62028" x="6973888" y="6002338"/>
          <p14:tracePt t="62040" x="7053263" y="6002338"/>
          <p14:tracePt t="62052" x="7102475" y="5997575"/>
          <p14:tracePt t="62062" x="7121525" y="5984875"/>
          <p14:tracePt t="62073" x="7194550" y="5953125"/>
          <p14:tracePt t="62086" x="7231063" y="5916613"/>
          <p14:tracePt t="62096" x="7269163" y="5886450"/>
          <p14:tracePt t="62107" x="7312025" y="5824538"/>
          <p14:tracePt t="62119" x="7342188" y="5756275"/>
          <p14:tracePt t="62129" x="7410450" y="5603875"/>
          <p14:tracePt t="62141" x="7446963" y="5486400"/>
          <p14:tracePt t="62154" x="7483475" y="5332413"/>
          <p14:tracePt t="62163" x="7519988" y="5160963"/>
          <p14:tracePt t="62175" x="7539038" y="5068888"/>
          <p14:tracePt t="62186" x="7612063" y="4784725"/>
          <p14:tracePt t="62197" x="7631113" y="4705350"/>
          <p14:tracePt t="62208" x="7673975" y="4551363"/>
          <p14:tracePt t="62220" x="7723188" y="4416425"/>
          <p14:tracePt t="62231" x="7772400" y="4281488"/>
          <p14:tracePt t="62242" x="7821613" y="4157663"/>
          <p14:tracePt t="62253" x="7864475" y="4041775"/>
          <p14:tracePt t="62265" x="7889875" y="3943350"/>
          <p14:tracePt t="62278" x="7902575" y="3911600"/>
          <p14:tracePt t="62287" x="7913688" y="3825875"/>
          <p14:tracePt t="62298" x="7920038" y="3770313"/>
          <p14:tracePt t="62310" x="7920038" y="3714750"/>
          <p14:tracePt t="62321" x="7920038" y="3671888"/>
          <p14:tracePt t="62332" x="7920038" y="3629025"/>
          <p14:tracePt t="62343" x="7920038" y="3598863"/>
          <p14:tracePt t="62355" x="7920038" y="3573463"/>
          <p14:tracePt t="62366" x="7920038" y="3549650"/>
          <p14:tracePt t="62377" x="7920038" y="3524250"/>
          <p14:tracePt t="62388" x="7920038" y="3500438"/>
          <p14:tracePt t="62402" x="7926388" y="3475038"/>
          <p14:tracePt t="62411" x="7939088" y="3455988"/>
          <p14:tracePt t="62422" x="7945438" y="3444875"/>
          <p14:tracePt t="62433" x="7956550" y="3425825"/>
          <p14:tracePt t="62445" x="7962900" y="3413125"/>
          <p14:tracePt t="62456" x="7969250" y="3406775"/>
          <p14:tracePt t="62467" x="7969250" y="3402013"/>
          <p14:tracePt t="62478" x="7975600" y="3395663"/>
          <p14:tracePt t="62490" x="7981950" y="3395663"/>
          <p14:tracePt t="62502" x="7981950" y="3389313"/>
          <p14:tracePt t="62523" x="7981950" y="3382963"/>
          <p14:tracePt t="62535" x="7988300" y="3382963"/>
          <p14:tracePt t="62568" x="7994650" y="3382963"/>
          <p14:tracePt t="62580" x="8001000" y="3382963"/>
          <p14:tracePt t="62591" x="8005763" y="3382963"/>
          <p14:tracePt t="62602" x="8018463" y="3382963"/>
          <p14:tracePt t="62613" x="8024813" y="3382963"/>
          <p14:tracePt t="62625" x="8037513" y="3382963"/>
          <p14:tracePt t="62636" x="8050213" y="3382963"/>
          <p14:tracePt t="62647" x="8054975" y="3382963"/>
          <p14:tracePt t="62658" x="8061325" y="3382963"/>
          <p14:tracePt t="62669" x="8067675" y="3382963"/>
          <p14:tracePt t="62703" x="8074025" y="3382963"/>
          <p14:tracePt t="62737" x="8080375" y="3382963"/>
          <p14:tracePt t="62748" x="8086725" y="3382963"/>
          <p14:tracePt t="62770" x="8093075" y="3382963"/>
          <p14:tracePt t="62782" x="8093075" y="3389313"/>
          <p14:tracePt t="62793" x="8097838" y="3389313"/>
          <p14:tracePt t="62804" x="8097838" y="3395663"/>
          <p14:tracePt t="62816" x="8104188" y="3395663"/>
          <p14:tracePt t="62827" x="8104188" y="3402013"/>
          <p14:tracePt t="62838" x="8110538" y="3406775"/>
          <p14:tracePt t="62850" x="8116888" y="3419475"/>
          <p14:tracePt t="62861" x="8123238" y="3425825"/>
          <p14:tracePt t="62872" x="8135938" y="3444875"/>
          <p14:tracePt t="62883" x="8147050" y="3462338"/>
          <p14:tracePt t="62895" x="8159750" y="3475038"/>
          <p14:tracePt t="62906" x="8172450" y="3481388"/>
          <p14:tracePt t="62917" x="8185150" y="3487738"/>
          <p14:tracePt t="62928" x="8196263" y="3500438"/>
          <p14:tracePt t="62939" x="8202613" y="3505200"/>
          <p14:tracePt t="62951" x="8215313" y="3511550"/>
          <p14:tracePt t="62962" x="8221663" y="3517900"/>
          <p14:tracePt t="62973" x="8240713" y="3524250"/>
          <p14:tracePt t="62986" x="8251825" y="3536950"/>
          <p14:tracePt t="62996" x="8264525" y="3549650"/>
          <p14:tracePt t="63007" x="8283575" y="3567113"/>
          <p14:tracePt t="63019" x="8301038" y="3592513"/>
          <p14:tracePt t="63030" x="8313738" y="3622675"/>
          <p14:tracePt t="63041" x="8332788" y="3665538"/>
          <p14:tracePt t="63052" x="8350250" y="3702050"/>
          <p14:tracePt t="63063" x="8362950" y="3740150"/>
          <p14:tracePt t="63075" x="8382000" y="3776663"/>
          <p14:tracePt t="63086" x="8399463" y="3819525"/>
          <p14:tracePt t="63097" x="8424863" y="3894138"/>
          <p14:tracePt t="63108" x="8448675" y="3954463"/>
          <p14:tracePt t="63119" x="8474075" y="4016375"/>
          <p14:tracePt t="63131" x="8486775" y="4046538"/>
          <p14:tracePt t="63142" x="8504238" y="4090988"/>
          <p14:tracePt t="63153" x="8510588" y="4114800"/>
          <p14:tracePt t="63164" x="8523288" y="4151313"/>
          <p14:tracePt t="63176" x="8529638" y="4183063"/>
          <p14:tracePt t="63187" x="8540750" y="4200525"/>
          <p14:tracePt t="63198" x="8540750" y="4213225"/>
          <p14:tracePt t="63210" x="8547100" y="4225925"/>
          <p14:tracePt t="63221" x="8553450" y="4232275"/>
          <p14:tracePt t="63232" x="8559800" y="4237038"/>
          <p14:tracePt t="63243" x="8572500" y="4243388"/>
          <p14:tracePt t="63254" x="8578850" y="4243388"/>
          <p14:tracePt t="63266" x="8596313" y="4249738"/>
          <p14:tracePt t="63279" x="8615363" y="4249738"/>
          <p14:tracePt t="63288" x="8632825" y="4249738"/>
          <p14:tracePt t="63299" x="8651875" y="4249738"/>
          <p14:tracePt t="63311" x="8682038" y="4249738"/>
          <p14:tracePt t="63322" x="8701088" y="4249738"/>
          <p14:tracePt t="63333" x="8720138" y="4249738"/>
          <p14:tracePt t="63345" x="8737600" y="4249738"/>
          <p14:tracePt t="63356" x="8756650" y="4249738"/>
          <p14:tracePt t="63367" x="8769350" y="4249738"/>
          <p14:tracePt t="63378" x="8780463" y="4249738"/>
          <p14:tracePt t="63390" x="8786813" y="4249738"/>
          <p14:tracePt t="63403" x="8793163" y="4249738"/>
          <p14:tracePt t="63423" x="8799513" y="4249738"/>
          <p14:tracePt t="63468" x="8805863" y="4249738"/>
          <p14:tracePt t="63479" x="8812213" y="4249738"/>
          <p14:tracePt t="63502" x="8818563" y="4249738"/>
          <p14:tracePt t="63513" x="8824913" y="4249738"/>
          <p14:tracePt t="63547" x="8829675" y="4249738"/>
          <p14:tracePt t="63569" x="8836025" y="4249738"/>
          <p14:tracePt t="63581" x="8836025" y="4256088"/>
          <p14:tracePt t="63592" x="8842375" y="4256088"/>
          <p14:tracePt t="63603" x="8855075" y="4262438"/>
          <p14:tracePt t="63615" x="8861425" y="4268788"/>
          <p14:tracePt t="63626" x="8867775" y="4268788"/>
          <p14:tracePt t="63637" x="8874125" y="4275138"/>
          <p14:tracePt t="63648" x="8878888" y="4275138"/>
          <p14:tracePt t="63660" x="8885238" y="4275138"/>
          <p14:tracePt t="63682" x="8891588" y="4275138"/>
          <p14:tracePt t="63738" x="8897938" y="4275138"/>
          <p14:tracePt t="63794" x="8904288" y="4275138"/>
        </p14:tracePtLst>
      </p14:laserTrace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6067-953D-B5CB-C0CE-EC7B7955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Conditional 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B514E-E28B-FF1E-39A2-90D239971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94" y="1290751"/>
            <a:ext cx="5826602" cy="18741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9B1A7B-C773-C2AC-FCAE-23B0E09A0465}"/>
              </a:ext>
            </a:extLst>
          </p:cNvPr>
          <p:cNvSpPr txBox="1"/>
          <p:nvPr/>
        </p:nvSpPr>
        <p:spPr>
          <a:xfrm>
            <a:off x="1703286" y="3593983"/>
            <a:ext cx="5890210" cy="400110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/>
              <a:t>Bivariate Gaussian p[</a:t>
            </a:r>
            <a:r>
              <a:rPr lang="en-US" sz="2000" b="0" dirty="0" err="1"/>
              <a:t>x,z</a:t>
            </a:r>
            <a:r>
              <a:rPr lang="en-US" sz="2000" b="0" dirty="0"/>
              <a:t>] = </a:t>
            </a:r>
            <a:r>
              <a:rPr lang="en-US" sz="2000" b="0" i="1" dirty="0">
                <a:solidFill>
                  <a:srgbClr val="FF0000"/>
                </a:solidFill>
              </a:rPr>
              <a:t>N</a:t>
            </a:r>
            <a:r>
              <a:rPr lang="en-US" sz="2000" b="0" dirty="0">
                <a:solidFill>
                  <a:srgbClr val="FF0000"/>
                </a:solidFill>
              </a:rPr>
              <a:t>[</a:t>
            </a:r>
            <a:r>
              <a:rPr lang="en-US" sz="2000" b="0" i="1" dirty="0">
                <a:solidFill>
                  <a:srgbClr val="FF0000"/>
                </a:solidFill>
              </a:rPr>
              <a:t> m, S </a:t>
            </a:r>
            <a:r>
              <a:rPr lang="en-US" sz="2000" b="0" dirty="0">
                <a:solidFill>
                  <a:srgbClr val="FF0000"/>
                </a:solidFill>
              </a:rPr>
              <a:t>]</a:t>
            </a:r>
            <a:r>
              <a:rPr lang="en-US" sz="2000" b="0" dirty="0"/>
              <a:t>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A1230-E42C-9897-20FE-F52A4E12E52C}"/>
              </a:ext>
            </a:extLst>
          </p:cNvPr>
          <p:cNvSpPr txBox="1"/>
          <p:nvPr/>
        </p:nvSpPr>
        <p:spPr>
          <a:xfrm>
            <a:off x="1703286" y="865000"/>
            <a:ext cx="7035200" cy="400110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/>
              <a:t>All probability distributions p[</a:t>
            </a:r>
            <a:r>
              <a:rPr lang="en-US" sz="2000" b="0" dirty="0" err="1"/>
              <a:t>x,z</a:t>
            </a:r>
            <a:r>
              <a:rPr lang="en-US" sz="2000" b="0" dirty="0"/>
              <a:t>]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1DA25-23D3-EE92-B524-3B0159B3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754" y="4005984"/>
            <a:ext cx="4617720" cy="13603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4528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AA8C-8779-43D6-D660-006EFF0F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Distribution-based PRA: Bivariate Gaussian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7A17E-1C85-A423-19BA-0EFFA9E05D4A}"/>
              </a:ext>
            </a:extLst>
          </p:cNvPr>
          <p:cNvSpPr txBox="1"/>
          <p:nvPr/>
        </p:nvSpPr>
        <p:spPr>
          <a:xfrm>
            <a:off x="1319916" y="2214245"/>
            <a:ext cx="6861975" cy="156966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PRA0_Gauss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S.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b="0" dirty="0" err="1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GB" sz="1600" b="0" dirty="0">
                <a:solidFill>
                  <a:srgbClr val="214A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 {</a:t>
            </a:r>
          </a:p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mx 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m.[</a:t>
            </a:r>
            <a:r>
              <a:rPr lang="en-GB" sz="1600" b="0" dirty="0">
                <a:solidFill>
                  <a:srgbClr val="00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; 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sx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(S.[</a:t>
            </a:r>
            <a:r>
              <a:rPr lang="en-GB" sz="1600" b="0" dirty="0">
                <a:solidFill>
                  <a:srgbClr val="00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b="0" dirty="0">
                <a:solidFill>
                  <a:srgbClr val="00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]) ; </a:t>
            </a:r>
            <a:r>
              <a:rPr lang="en-GB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Vxz</a:t>
            </a:r>
            <a:r>
              <a:rPr lang="en-GB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S.[1,2]</a:t>
            </a:r>
            <a:endParaRPr lang="en-GB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 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 err="1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., mx, 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sx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  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Vxz</a:t>
            </a:r>
            <a:r>
              <a:rPr lang="en-GB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1600" b="0" dirty="0" err="1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., mx, 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sx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(pH 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b="0" dirty="0">
                <a:solidFill>
                  <a:srgbClr val="00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pH))</a:t>
            </a:r>
          </a:p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  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 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</a:p>
          <a:p>
            <a:pPr>
              <a:buNone/>
            </a:pP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pH=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pH,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V=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V,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R) ) 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0E4A4-3C2A-5B37-6FF6-F21F39CB7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86" y="721343"/>
            <a:ext cx="3071027" cy="13349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6AD33-8385-DDEA-EAF8-39E317A77B6F}"/>
              </a:ext>
            </a:extLst>
          </p:cNvPr>
          <p:cNvSpPr txBox="1"/>
          <p:nvPr/>
        </p:nvSpPr>
        <p:spPr>
          <a:xfrm>
            <a:off x="1066800" y="4162859"/>
            <a:ext cx="7239000" cy="76944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But how to quantify uncertainty in</a:t>
            </a:r>
          </a:p>
          <a:p>
            <a:pPr algn="ctr"/>
            <a:r>
              <a:rPr lang="en-US" sz="2200" dirty="0">
                <a:solidFill>
                  <a:schemeClr val="accent2"/>
                </a:solidFill>
              </a:rPr>
              <a:t>distribution-based PRA?</a:t>
            </a:r>
            <a:endParaRPr lang="en-US" sz="2200" b="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E3EA17-72D8-ED5B-9088-D9418FB634F2}"/>
              </a:ext>
            </a:extLst>
          </p:cNvPr>
          <p:cNvSpPr txBox="1"/>
          <p:nvPr/>
        </p:nvSpPr>
        <p:spPr>
          <a:xfrm>
            <a:off x="1219200" y="5115359"/>
            <a:ext cx="7239000" cy="110799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0" dirty="0">
                <a:solidFill>
                  <a:schemeClr val="accent2"/>
                </a:solidFill>
              </a:rPr>
              <a:t>We need to quantify uncertainty about  hyperparameters</a:t>
            </a:r>
          </a:p>
          <a:p>
            <a:pPr algn="ctr"/>
            <a:endParaRPr lang="en-US" sz="2200" b="0" dirty="0">
              <a:solidFill>
                <a:schemeClr val="accent2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accent2"/>
                </a:solidFill>
              </a:rPr>
              <a:t>Bivariate Gaussian: uncertainty about </a:t>
            </a:r>
            <a:r>
              <a:rPr lang="en-US" sz="2200" b="0" dirty="0">
                <a:solidFill>
                  <a:srgbClr val="FF0000"/>
                </a:solidFill>
              </a:rPr>
              <a:t>m</a:t>
            </a:r>
            <a:r>
              <a:rPr lang="en-US" sz="2200" b="0" dirty="0">
                <a:solidFill>
                  <a:schemeClr val="accent2"/>
                </a:solidFill>
              </a:rPr>
              <a:t> and </a:t>
            </a:r>
            <a:r>
              <a:rPr lang="en-US" sz="2200" b="0" dirty="0">
                <a:solidFill>
                  <a:srgbClr val="FF0000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70598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48F5-2BAD-2944-AD77-A34E45D0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Terminological confusion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1B783-846F-BF4E-9851-D7B7209EC9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62" y="1357959"/>
            <a:ext cx="5770821" cy="55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AC5112-0429-914E-8CFE-7CD75A7E3DAC}"/>
              </a:ext>
            </a:extLst>
          </p:cNvPr>
          <p:cNvSpPr/>
          <p:nvPr/>
        </p:nvSpPr>
        <p:spPr>
          <a:xfrm>
            <a:off x="755306" y="1802749"/>
            <a:ext cx="5770820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b="0" dirty="0">
                <a:latin typeface="Times" pitchFamily="2" charset="0"/>
              </a:rPr>
              <a:t>“where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E</a:t>
            </a:r>
            <a:r>
              <a:rPr lang="en-GB" sz="1600" b="0" dirty="0">
                <a:latin typeface="Times" pitchFamily="2" charset="0"/>
              </a:rPr>
              <a:t> are the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exposed</a:t>
            </a:r>
            <a:r>
              <a:rPr lang="en-GB" sz="1600" b="0" dirty="0">
                <a:latin typeface="Times" pitchFamily="2" charset="0"/>
              </a:rPr>
              <a:t> values (here represented by the ES</a:t>
            </a:r>
          </a:p>
          <a:p>
            <a:r>
              <a:rPr lang="en-GB" sz="1600" b="0" dirty="0">
                <a:latin typeface="Times" pitchFamily="2" charset="0"/>
              </a:rPr>
              <a:t>provided by a forest),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HM</a:t>
            </a:r>
            <a:r>
              <a:rPr lang="en-GB" sz="1600" b="0" dirty="0">
                <a:latin typeface="Times" pitchFamily="2" charset="0"/>
              </a:rPr>
              <a:t> is the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hazard magnitude </a:t>
            </a:r>
            <a:r>
              <a:rPr lang="en-GB" sz="1600" b="0" dirty="0">
                <a:latin typeface="Times" pitchFamily="2" charset="0"/>
              </a:rPr>
              <a:t>(weighted</a:t>
            </a:r>
          </a:p>
          <a:p>
            <a:r>
              <a:rPr lang="en-GB" sz="1600" b="0" dirty="0">
                <a:latin typeface="Times" pitchFamily="2" charset="0"/>
              </a:rPr>
              <a:t>by its probability distribution),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S</a:t>
            </a:r>
            <a:r>
              <a:rPr lang="en-GB" sz="1600" b="0" dirty="0">
                <a:latin typeface="Times" pitchFamily="2" charset="0"/>
              </a:rPr>
              <a:t> is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susceptibility</a:t>
            </a:r>
            <a:r>
              <a:rPr lang="en-GB" sz="1600" b="0" dirty="0">
                <a:latin typeface="Times" pitchFamily="2" charset="0"/>
              </a:rPr>
              <a:t>, and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LAC</a:t>
            </a:r>
            <a:r>
              <a:rPr lang="en-GB" sz="1600" b="0" dirty="0">
                <a:latin typeface="Times" pitchFamily="2" charset="0"/>
              </a:rPr>
              <a:t> is</a:t>
            </a:r>
          </a:p>
          <a:p>
            <a:r>
              <a:rPr lang="en-GB" sz="1600" b="0" dirty="0">
                <a:latin typeface="Times" pitchFamily="2" charset="0"/>
              </a:rPr>
              <a:t>the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lack of adaptive capacity</a:t>
            </a:r>
            <a:r>
              <a:rPr lang="en-GB" sz="1600" b="0" dirty="0">
                <a:latin typeface="Times" pitchFamily="2" charset="0"/>
              </a:rPr>
              <a:t> within a given time frame”</a:t>
            </a:r>
            <a:endParaRPr lang="en-GB" sz="1600" b="0" dirty="0">
              <a:effectLst/>
              <a:latin typeface="Time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E1151-3109-C819-2338-C759154F6A05}"/>
              </a:ext>
            </a:extLst>
          </p:cNvPr>
          <p:cNvSpPr txBox="1"/>
          <p:nvPr/>
        </p:nvSpPr>
        <p:spPr>
          <a:xfrm>
            <a:off x="755305" y="3812498"/>
            <a:ext cx="5779965" cy="107721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/>
              <a:t>“</a:t>
            </a:r>
            <a:r>
              <a:rPr lang="en-US" sz="1600" b="0" dirty="0">
                <a:solidFill>
                  <a:srgbClr val="FF0000"/>
                </a:solidFill>
              </a:rPr>
              <a:t>Risk</a:t>
            </a:r>
            <a:r>
              <a:rPr lang="en-US" sz="1600" b="0" dirty="0"/>
              <a:t> is often represented as </a:t>
            </a:r>
            <a:r>
              <a:rPr lang="en-US" sz="1600" b="0" dirty="0">
                <a:solidFill>
                  <a:srgbClr val="FF0000"/>
                </a:solidFill>
              </a:rPr>
              <a:t>probability of occurrence of hazardous events or trends multiplied by the impacts if these events or trends occur</a:t>
            </a:r>
            <a:r>
              <a:rPr lang="en-US" sz="1600" b="0" dirty="0"/>
              <a:t>. Risk results from the interaction of vulnerability, exposure, and hazard.”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1088A-314A-1E59-F47E-2407AF85C62B}"/>
              </a:ext>
            </a:extLst>
          </p:cNvPr>
          <p:cNvSpPr txBox="1"/>
          <p:nvPr/>
        </p:nvSpPr>
        <p:spPr>
          <a:xfrm>
            <a:off x="425115" y="3296653"/>
            <a:ext cx="228600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IPCC (2014):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4CECD-37D0-4F79-EEBA-6FC2EB30E013}"/>
              </a:ext>
            </a:extLst>
          </p:cNvPr>
          <p:cNvSpPr txBox="1"/>
          <p:nvPr/>
        </p:nvSpPr>
        <p:spPr>
          <a:xfrm>
            <a:off x="425115" y="889198"/>
            <a:ext cx="3600037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accent2"/>
                </a:solidFill>
              </a:rPr>
              <a:t>Lecina</a:t>
            </a:r>
            <a:r>
              <a:rPr lang="en-US" sz="2200" dirty="0">
                <a:solidFill>
                  <a:schemeClr val="accent2"/>
                </a:solidFill>
              </a:rPr>
              <a:t>-Diaz et al. (2020):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6E964-3EA6-5EF8-F003-952074126B60}"/>
              </a:ext>
            </a:extLst>
          </p:cNvPr>
          <p:cNvSpPr txBox="1"/>
          <p:nvPr/>
        </p:nvSpPr>
        <p:spPr>
          <a:xfrm>
            <a:off x="746161" y="4997746"/>
            <a:ext cx="5779965" cy="107721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/>
              <a:t>“</a:t>
            </a:r>
            <a:r>
              <a:rPr lang="en-US" sz="1600" b="0" dirty="0">
                <a:solidFill>
                  <a:srgbClr val="FF0000"/>
                </a:solidFill>
              </a:rPr>
              <a:t>Vulnerability</a:t>
            </a:r>
            <a:r>
              <a:rPr lang="en-US" sz="1600" b="0" dirty="0"/>
              <a:t>: The propensity or predisposition to be adversely affected. Vulnerability encompasses a variety of concepts and elements including sensitivity or susceptibility to harm and lack of capacity to cope and adapt.”</a:t>
            </a:r>
          </a:p>
        </p:txBody>
      </p:sp>
    </p:spTree>
    <p:extLst>
      <p:ext uri="{BB962C8B-B14F-4D97-AF65-F5344CB8AC3E}">
        <p14:creationId xmlns:p14="http://schemas.microsoft.com/office/powerpoint/2010/main" val="1313277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3">
            <a:extLst>
              <a:ext uri="{FF2B5EF4-FFF2-40B4-BE49-F238E27FC236}">
                <a16:creationId xmlns:a16="http://schemas.microsoft.com/office/drawing/2014/main" id="{BEA3C5A2-1FE0-3386-0FC0-445CCB2F3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285" y="823628"/>
            <a:ext cx="1963270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System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067108-F9A2-69B3-03D0-54A5808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155" y="823628"/>
            <a:ext cx="2052918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Environment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91AB55-9707-0F3E-FD9F-101726528CA1}"/>
              </a:ext>
            </a:extLst>
          </p:cNvPr>
          <p:cNvCxnSpPr>
            <a:cxnSpLocks noChangeShapeType="1"/>
            <a:stCxn id="4" idx="6"/>
            <a:endCxn id="3" idx="2"/>
          </p:cNvCxnSpPr>
          <p:nvPr/>
        </p:nvCxnSpPr>
        <p:spPr bwMode="auto">
          <a:xfrm>
            <a:off x="3792073" y="1265432"/>
            <a:ext cx="1470212" cy="0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081300-5B3A-8F00-D0B3-3A77D55107D3}"/>
              </a:ext>
            </a:extLst>
          </p:cNvPr>
          <p:cNvSpPr txBox="1"/>
          <p:nvPr/>
        </p:nvSpPr>
        <p:spPr>
          <a:xfrm>
            <a:off x="2322554" y="1894959"/>
            <a:ext cx="886120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p[x]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38186-6660-F600-1143-5457FA2D1B87}"/>
              </a:ext>
            </a:extLst>
          </p:cNvPr>
          <p:cNvSpPr txBox="1"/>
          <p:nvPr/>
        </p:nvSpPr>
        <p:spPr>
          <a:xfrm>
            <a:off x="5717775" y="1894959"/>
            <a:ext cx="108837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p[</a:t>
            </a:r>
            <a:r>
              <a:rPr lang="en-US" sz="2200" dirty="0" err="1">
                <a:solidFill>
                  <a:schemeClr val="accent2"/>
                </a:solidFill>
              </a:rPr>
              <a:t>z|x</a:t>
            </a:r>
            <a:r>
              <a:rPr lang="en-US" sz="2200" dirty="0">
                <a:solidFill>
                  <a:schemeClr val="accent2"/>
                </a:solidFill>
              </a:rPr>
              <a:t>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2D384-25A3-160D-1E44-4C9096EA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Theorem</a:t>
            </a:r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D99D0E48-04FF-C233-6293-E81BDA98B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285" y="823628"/>
            <a:ext cx="1963270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Effect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FFB590-ABBC-D5CB-BC05-79EF0B757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155" y="823628"/>
            <a:ext cx="2052918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Cause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D8570D-30A6-78DE-AE02-CA11355435D8}"/>
              </a:ext>
            </a:extLst>
          </p:cNvPr>
          <p:cNvSpPr txBox="1"/>
          <p:nvPr/>
        </p:nvSpPr>
        <p:spPr>
          <a:xfrm>
            <a:off x="2322554" y="2542879"/>
            <a:ext cx="4483599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0" dirty="0">
                <a:solidFill>
                  <a:schemeClr val="tx2"/>
                </a:solidFill>
              </a:rPr>
              <a:t>Say we observe a value for z</a:t>
            </a:r>
          </a:p>
          <a:p>
            <a:pPr algn="ctr"/>
            <a:r>
              <a:rPr lang="en-US" sz="2200" b="0" dirty="0">
                <a:solidFill>
                  <a:schemeClr val="tx2"/>
                </a:solidFill>
              </a:rPr>
              <a:t>What is </a:t>
            </a:r>
            <a:r>
              <a:rPr lang="en-US" sz="2200" dirty="0">
                <a:solidFill>
                  <a:srgbClr val="FF0000"/>
                </a:solidFill>
              </a:rPr>
              <a:t>p[</a:t>
            </a:r>
            <a:r>
              <a:rPr lang="en-US" sz="2200" dirty="0" err="1">
                <a:solidFill>
                  <a:srgbClr val="FF0000"/>
                </a:solidFill>
              </a:rPr>
              <a:t>x|z</a:t>
            </a:r>
            <a:r>
              <a:rPr lang="en-US" sz="2200" dirty="0">
                <a:solidFill>
                  <a:srgbClr val="FF0000"/>
                </a:solidFill>
              </a:rPr>
              <a:t>]</a:t>
            </a:r>
            <a:r>
              <a:rPr lang="en-US" sz="2200" b="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4DBE45-EBC0-CA9B-0A66-C1B28EF6B628}"/>
              </a:ext>
            </a:extLst>
          </p:cNvPr>
          <p:cNvSpPr txBox="1"/>
          <p:nvPr/>
        </p:nvSpPr>
        <p:spPr>
          <a:xfrm>
            <a:off x="2322553" y="3528042"/>
            <a:ext cx="4483599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chemeClr val="tx2"/>
                </a:solidFill>
              </a:rPr>
              <a:t>	p[</a:t>
            </a:r>
            <a:r>
              <a:rPr lang="en-US" sz="2200" b="0" dirty="0" err="1">
                <a:solidFill>
                  <a:schemeClr val="tx2"/>
                </a:solidFill>
              </a:rPr>
              <a:t>x,z</a:t>
            </a:r>
            <a:r>
              <a:rPr lang="en-US" sz="2200" b="0" dirty="0">
                <a:solidFill>
                  <a:schemeClr val="tx2"/>
                </a:solidFill>
              </a:rPr>
              <a:t>]	= p[x] p[</a:t>
            </a:r>
            <a:r>
              <a:rPr lang="en-US" sz="2200" b="0" dirty="0" err="1">
                <a:solidFill>
                  <a:schemeClr val="tx2"/>
                </a:solidFill>
              </a:rPr>
              <a:t>z|x</a:t>
            </a:r>
            <a:r>
              <a:rPr lang="en-US" sz="2200" b="0" dirty="0">
                <a:solidFill>
                  <a:schemeClr val="tx2"/>
                </a:solidFill>
              </a:rPr>
              <a:t>]</a:t>
            </a:r>
          </a:p>
          <a:p>
            <a:r>
              <a:rPr lang="en-US" sz="2200" b="0" dirty="0">
                <a:solidFill>
                  <a:schemeClr val="tx2"/>
                </a:solidFill>
              </a:rPr>
              <a:t>		= p[z] p[</a:t>
            </a:r>
            <a:r>
              <a:rPr lang="en-US" sz="2200" b="0" dirty="0" err="1">
                <a:solidFill>
                  <a:schemeClr val="tx2"/>
                </a:solidFill>
              </a:rPr>
              <a:t>x|z</a:t>
            </a:r>
            <a:r>
              <a:rPr lang="en-US" sz="2200" b="0" dirty="0">
                <a:solidFill>
                  <a:schemeClr val="tx2"/>
                </a:solidFill>
              </a:rPr>
              <a:t>]</a:t>
            </a:r>
          </a:p>
          <a:p>
            <a:r>
              <a:rPr lang="en-US" sz="2200" b="0" dirty="0">
                <a:solidFill>
                  <a:schemeClr val="tx2"/>
                </a:solidFill>
              </a:rPr>
              <a:t>⇒ 	</a:t>
            </a:r>
            <a:r>
              <a:rPr lang="en-US" sz="2200" dirty="0">
                <a:solidFill>
                  <a:srgbClr val="FF0000"/>
                </a:solidFill>
              </a:rPr>
              <a:t>p[</a:t>
            </a:r>
            <a:r>
              <a:rPr lang="en-US" sz="2200" dirty="0" err="1">
                <a:solidFill>
                  <a:srgbClr val="FF0000"/>
                </a:solidFill>
              </a:rPr>
              <a:t>x|z</a:t>
            </a:r>
            <a:r>
              <a:rPr lang="en-US" sz="2200" dirty="0">
                <a:solidFill>
                  <a:srgbClr val="FF0000"/>
                </a:solidFill>
              </a:rPr>
              <a:t>] 	= p[x] p[</a:t>
            </a:r>
            <a:r>
              <a:rPr lang="en-US" sz="2200" dirty="0" err="1">
                <a:solidFill>
                  <a:srgbClr val="FF0000"/>
                </a:solidFill>
              </a:rPr>
              <a:t>z|x</a:t>
            </a:r>
            <a:r>
              <a:rPr lang="en-US" sz="2200" dirty="0">
                <a:solidFill>
                  <a:srgbClr val="FF0000"/>
                </a:solidFill>
              </a:rPr>
              <a:t>] / p[z]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E121FD-A946-69D5-3EE5-2A5251217E65}"/>
                  </a:ext>
                </a:extLst>
              </p:cNvPr>
              <p:cNvSpPr txBox="1"/>
              <p:nvPr/>
            </p:nvSpPr>
            <p:spPr>
              <a:xfrm>
                <a:off x="1453998" y="4855830"/>
                <a:ext cx="6834869" cy="1498872"/>
              </a:xfrm>
              <a:prstGeom prst="rect">
                <a:avLst/>
              </a:prstGeom>
              <a:noFill/>
              <a:ln w="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b="0" u="sng" dirty="0">
                    <a:solidFill>
                      <a:schemeClr val="tx2"/>
                    </a:solidFill>
                  </a:rPr>
                  <a:t>Binary x</a:t>
                </a:r>
                <a:r>
                  <a:rPr lang="en-US" sz="2200" b="0" dirty="0">
                    <a:solidFill>
                      <a:schemeClr val="tx2"/>
                    </a:solidFill>
                  </a:rPr>
                  <a:t>:	p[z] = p[x</a:t>
                </a:r>
                <a:r>
                  <a:rPr lang="en-US" sz="2200" b="0" baseline="-25000" dirty="0">
                    <a:solidFill>
                      <a:schemeClr val="tx2"/>
                    </a:solidFill>
                  </a:rPr>
                  <a:t>0</a:t>
                </a:r>
                <a:r>
                  <a:rPr lang="en-US" sz="2200" b="0" dirty="0">
                    <a:solidFill>
                      <a:schemeClr val="tx2"/>
                    </a:solidFill>
                  </a:rPr>
                  <a:t>] p[z|x</a:t>
                </a:r>
                <a:r>
                  <a:rPr lang="en-US" sz="2200" b="0" baseline="-25000" dirty="0">
                    <a:solidFill>
                      <a:schemeClr val="tx2"/>
                    </a:solidFill>
                  </a:rPr>
                  <a:t>0</a:t>
                </a:r>
                <a:r>
                  <a:rPr lang="en-US" sz="2200" b="0" dirty="0">
                    <a:solidFill>
                      <a:schemeClr val="tx2"/>
                    </a:solidFill>
                  </a:rPr>
                  <a:t>] + p[x</a:t>
                </a:r>
                <a:r>
                  <a:rPr lang="en-US" sz="2200" b="0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en-US" sz="2200" b="0" dirty="0">
                    <a:solidFill>
                      <a:schemeClr val="tx2"/>
                    </a:solidFill>
                  </a:rPr>
                  <a:t>] p[z|x</a:t>
                </a:r>
                <a:r>
                  <a:rPr lang="en-US" sz="2200" b="0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en-US" sz="2200" b="0" dirty="0">
                    <a:solidFill>
                      <a:schemeClr val="tx2"/>
                    </a:solidFill>
                  </a:rPr>
                  <a:t>] </a:t>
                </a:r>
              </a:p>
              <a:p>
                <a:r>
                  <a:rPr lang="en-US" sz="2200" b="0" u="sng" dirty="0">
                    <a:solidFill>
                      <a:schemeClr val="tx2"/>
                    </a:solidFill>
                  </a:rPr>
                  <a:t>Discrete x</a:t>
                </a:r>
                <a:r>
                  <a:rPr lang="en-US" sz="2200" b="0" dirty="0">
                    <a:solidFill>
                      <a:schemeClr val="tx2"/>
                    </a:solidFill>
                  </a:rPr>
                  <a:t>:	p[z]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200" b="0" i="1" baseline="-2500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nary>
                  </m:oMath>
                </a14:m>
                <a:r>
                  <a:rPr lang="en-US" sz="2200" b="0" dirty="0">
                    <a:solidFill>
                      <a:schemeClr val="tx2"/>
                    </a:solidFill>
                  </a:rPr>
                  <a:t>]</a:t>
                </a:r>
              </a:p>
              <a:p>
                <a:r>
                  <a:rPr lang="en-US" sz="2200" b="0" u="sng" dirty="0">
                    <a:solidFill>
                      <a:schemeClr val="tx2"/>
                    </a:solidFill>
                  </a:rPr>
                  <a:t>Continuous </a:t>
                </a:r>
                <a:r>
                  <a:rPr lang="en-US" sz="2200" b="0" dirty="0">
                    <a:solidFill>
                      <a:schemeClr val="tx2"/>
                    </a:solidFill>
                  </a:rPr>
                  <a:t>x:	p[z] 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GB" sz="2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200" b="0" dirty="0">
                  <a:solidFill>
                    <a:srgbClr val="FF0000"/>
                  </a:solidFill>
                </a:endParaRPr>
              </a:p>
              <a:p>
                <a:r>
                  <a:rPr lang="en-US" sz="2200" b="0" dirty="0">
                    <a:solidFill>
                      <a:schemeClr val="tx2"/>
                    </a:solidFill>
                  </a:rPr>
                  <a:t>Often OK to ignore p[z] and write </a:t>
                </a:r>
                <a14:m>
                  <m:oMath xmlns:m="http://schemas.openxmlformats.org/officeDocument/2006/math">
                    <m:r>
                      <a:rPr lang="en-GB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begChr m:val="["/>
                        <m:endChr m:val="]"/>
                        <m:ctrlPr>
                          <a:rPr lang="en-GB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GB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GB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d>
                      <m:dPr>
                        <m:begChr m:val="["/>
                        <m:endChr m:val="]"/>
                        <m:ctrlPr>
                          <a:rPr lang="en-GB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GB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GB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GB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E121FD-A946-69D5-3EE5-2A5251217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998" y="4855830"/>
                <a:ext cx="6834869" cy="1498872"/>
              </a:xfrm>
              <a:prstGeom prst="rect">
                <a:avLst/>
              </a:prstGeom>
              <a:blipFill>
                <a:blip r:embed="rId2"/>
                <a:stretch>
                  <a:fillRect l="-1111" t="-12605" b="-42017"/>
                </a:stretch>
              </a:blipFill>
              <a:ln w="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78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4BFA-6A5D-2667-162A-5970E754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AB6DAC-FC0F-25CA-C91F-5192EC072DBD}"/>
              </a:ext>
            </a:extLst>
          </p:cNvPr>
          <p:cNvCxnSpPr>
            <a:cxnSpLocks noChangeShapeType="1"/>
            <a:stCxn id="9" idx="6"/>
            <a:endCxn id="8" idx="2"/>
          </p:cNvCxnSpPr>
          <p:nvPr/>
        </p:nvCxnSpPr>
        <p:spPr bwMode="auto">
          <a:xfrm flipV="1">
            <a:off x="3792073" y="1265432"/>
            <a:ext cx="1470212" cy="1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25DB94-FFEB-C44C-189B-4B666F8EE26D}"/>
              </a:ext>
            </a:extLst>
          </p:cNvPr>
          <p:cNvSpPr txBox="1"/>
          <p:nvPr/>
        </p:nvSpPr>
        <p:spPr>
          <a:xfrm>
            <a:off x="2322554" y="1894959"/>
            <a:ext cx="886120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p[x]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B81D2-6C63-2574-6A6A-32ACBEACA6BA}"/>
              </a:ext>
            </a:extLst>
          </p:cNvPr>
          <p:cNvSpPr txBox="1"/>
          <p:nvPr/>
        </p:nvSpPr>
        <p:spPr>
          <a:xfrm>
            <a:off x="5717775" y="1894959"/>
            <a:ext cx="108837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p[</a:t>
            </a:r>
            <a:r>
              <a:rPr lang="en-US" sz="2200" dirty="0" err="1">
                <a:solidFill>
                  <a:schemeClr val="accent2"/>
                </a:solidFill>
              </a:rPr>
              <a:t>z|x</a:t>
            </a:r>
            <a:r>
              <a:rPr lang="en-US" sz="2200" dirty="0">
                <a:solidFill>
                  <a:schemeClr val="accent2"/>
                </a:solidFill>
              </a:rPr>
              <a:t>]</a:t>
            </a:r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F1C58309-91D5-0234-3D06-8A069F83A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285" y="823628"/>
            <a:ext cx="1963270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Effect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67BB05-1658-A63B-58FD-EFC45B9A6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155" y="823629"/>
            <a:ext cx="2052918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Cause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FDCAE-150A-58AD-A2F5-B43C8F596281}"/>
              </a:ext>
            </a:extLst>
          </p:cNvPr>
          <p:cNvSpPr txBox="1"/>
          <p:nvPr/>
        </p:nvSpPr>
        <p:spPr>
          <a:xfrm>
            <a:off x="152401" y="1818757"/>
            <a:ext cx="2052918" cy="64633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2"/>
                </a:solidFill>
              </a:rPr>
              <a:t>x=A: Infected</a:t>
            </a:r>
          </a:p>
          <a:p>
            <a:r>
              <a:rPr lang="en-US" sz="1800" b="0" dirty="0">
                <a:solidFill>
                  <a:schemeClr val="tx2"/>
                </a:solidFill>
              </a:rPr>
              <a:t>X=a: Not infected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A0CD1-4C19-25AD-86BB-57837CECFAA7}"/>
              </a:ext>
            </a:extLst>
          </p:cNvPr>
          <p:cNvSpPr txBox="1"/>
          <p:nvPr/>
        </p:nvSpPr>
        <p:spPr>
          <a:xfrm>
            <a:off x="6980022" y="1787236"/>
            <a:ext cx="2062379" cy="64633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2"/>
                </a:solidFill>
              </a:rPr>
              <a:t>z=B: Test positive </a:t>
            </a:r>
          </a:p>
          <a:p>
            <a:r>
              <a:rPr lang="en-US" sz="1800" b="0" dirty="0">
                <a:solidFill>
                  <a:schemeClr val="tx2"/>
                </a:solidFill>
              </a:rPr>
              <a:t>z=b: Test negative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75B5435-C692-7732-2FE9-AC16D7E6DC09}"/>
              </a:ext>
            </a:extLst>
          </p:cNvPr>
          <p:cNvSpPr/>
          <p:nvPr/>
        </p:nvSpPr>
        <p:spPr bwMode="auto">
          <a:xfrm>
            <a:off x="1989667" y="1852624"/>
            <a:ext cx="232586" cy="570129"/>
          </a:xfrm>
          <a:prstGeom prst="righ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DB85243-5DB9-60E0-45DF-90E163BE015F}"/>
              </a:ext>
            </a:extLst>
          </p:cNvPr>
          <p:cNvSpPr/>
          <p:nvPr/>
        </p:nvSpPr>
        <p:spPr bwMode="auto">
          <a:xfrm flipH="1">
            <a:off x="6831584" y="1825336"/>
            <a:ext cx="275414" cy="570129"/>
          </a:xfrm>
          <a:prstGeom prst="rightBrace">
            <a:avLst>
              <a:gd name="adj1" fmla="val 8333"/>
              <a:gd name="adj2" fmla="val 51485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86FDF-9120-2570-2DEF-0EFEE369D49D}"/>
              </a:ext>
            </a:extLst>
          </p:cNvPr>
          <p:cNvSpPr txBox="1"/>
          <p:nvPr/>
        </p:nvSpPr>
        <p:spPr>
          <a:xfrm>
            <a:off x="1320577" y="3008468"/>
            <a:ext cx="567389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2"/>
                </a:solidFill>
              </a:rPr>
              <a:t>Low prior infection probability: </a:t>
            </a:r>
            <a:r>
              <a:rPr lang="en-US" sz="2200" b="0" dirty="0">
                <a:solidFill>
                  <a:srgbClr val="FF0000"/>
                </a:solidFill>
              </a:rPr>
              <a:t>p[A] = 0.01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2"/>
                </a:solidFill>
              </a:rPr>
              <a:t>Reliable test: </a:t>
            </a:r>
            <a:r>
              <a:rPr lang="en-US" sz="2200" b="0" dirty="0">
                <a:solidFill>
                  <a:srgbClr val="FF0000"/>
                </a:solidFill>
              </a:rPr>
              <a:t>p[B|A] = p[</a:t>
            </a:r>
            <a:r>
              <a:rPr lang="en-US" sz="2200" b="0" dirty="0" err="1">
                <a:solidFill>
                  <a:srgbClr val="FF0000"/>
                </a:solidFill>
              </a:rPr>
              <a:t>b|a</a:t>
            </a:r>
            <a:r>
              <a:rPr lang="en-US" sz="2200" b="0" dirty="0">
                <a:solidFill>
                  <a:srgbClr val="FF0000"/>
                </a:solidFill>
              </a:rPr>
              <a:t>] = 0.99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68708F-5119-EAA8-5B23-5BBC424AC9DD}"/>
              </a:ext>
            </a:extLst>
          </p:cNvPr>
          <p:cNvSpPr txBox="1"/>
          <p:nvPr/>
        </p:nvSpPr>
        <p:spPr>
          <a:xfrm>
            <a:off x="1320577" y="4138500"/>
            <a:ext cx="567389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2"/>
                </a:solidFill>
              </a:rPr>
              <a:t>Test result: </a:t>
            </a:r>
            <a:r>
              <a:rPr lang="en-US" sz="2200" b="0" dirty="0">
                <a:solidFill>
                  <a:srgbClr val="FF0000"/>
                </a:solidFill>
              </a:rPr>
              <a:t>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2"/>
                </a:solidFill>
              </a:rPr>
              <a:t>What is </a:t>
            </a:r>
            <a:r>
              <a:rPr lang="en-US" sz="2200" b="0" dirty="0">
                <a:solidFill>
                  <a:srgbClr val="FF0000"/>
                </a:solidFill>
              </a:rPr>
              <a:t>p[A|B]</a:t>
            </a:r>
            <a:r>
              <a:rPr lang="en-US" sz="2200" b="0" dirty="0">
                <a:solidFill>
                  <a:schemeClr val="tx2"/>
                </a:solidFill>
              </a:rPr>
              <a:t>?</a:t>
            </a:r>
            <a:endParaRPr lang="en-US" sz="2200" b="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22FFC-C5FB-334C-5E59-2D08D78901CE}"/>
              </a:ext>
            </a:extLst>
          </p:cNvPr>
          <p:cNvSpPr txBox="1"/>
          <p:nvPr/>
        </p:nvSpPr>
        <p:spPr>
          <a:xfrm>
            <a:off x="1320577" y="5264930"/>
            <a:ext cx="5673891" cy="7078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/>
                </a:solidFill>
              </a:rPr>
              <a:t>Binary x ⇒ </a:t>
            </a:r>
            <a:r>
              <a:rPr lang="en-US" sz="2000" b="0" dirty="0">
                <a:solidFill>
                  <a:srgbClr val="FF0000"/>
                </a:solidFill>
              </a:rPr>
              <a:t>p[B]</a:t>
            </a:r>
            <a:r>
              <a:rPr lang="en-US" sz="2000" b="0" dirty="0">
                <a:solidFill>
                  <a:schemeClr val="tx2"/>
                </a:solidFill>
              </a:rPr>
              <a:t> = 0.01 × 0.99 + 0.99 × 0.01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/>
                </a:solidFill>
              </a:rPr>
              <a:t>Bayes: </a:t>
            </a:r>
            <a:r>
              <a:rPr lang="en-US" sz="2000" b="0" dirty="0">
                <a:solidFill>
                  <a:srgbClr val="FF0000"/>
                </a:solidFill>
              </a:rPr>
              <a:t>p[A|B]</a:t>
            </a:r>
            <a:r>
              <a:rPr lang="en-US" sz="2000" b="0" dirty="0">
                <a:solidFill>
                  <a:schemeClr val="tx2"/>
                </a:solidFill>
              </a:rPr>
              <a:t> = 0.01 × 0.99 / </a:t>
            </a:r>
            <a:r>
              <a:rPr lang="en-US" sz="2000" b="0" dirty="0">
                <a:solidFill>
                  <a:srgbClr val="FF0000"/>
                </a:solidFill>
              </a:rPr>
              <a:t>p[B]</a:t>
            </a:r>
            <a:r>
              <a:rPr lang="en-US" sz="2000" b="0" dirty="0">
                <a:solidFill>
                  <a:schemeClr val="tx2"/>
                </a:solidFill>
              </a:rPr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175273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0C401-A6A0-59BD-9D47-B1179D45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 joint probability distribution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7908799-8D9D-C00D-CBCE-FDCF0C088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0852" y="1303863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  <a:r>
              <a:rPr lang="en-GB" altLang="en-US" sz="1800" i="1" baseline="-250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4F13D46-28EE-8DA9-65CC-2051D973A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863" y="2711487"/>
            <a:ext cx="677333" cy="701736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z</a:t>
            </a:r>
            <a:r>
              <a:rPr lang="en-GB" altLang="en-US" sz="1800" i="1" baseline="-250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91BFFE-37DB-734B-C945-599FC44F6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864" y="1759039"/>
            <a:ext cx="677333" cy="701736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z</a:t>
            </a:r>
            <a:r>
              <a:rPr lang="en-GB" altLang="en-US" sz="1800" i="1" baseline="-250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5722798-6A1E-D4F0-3EA6-C35C8766A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0852" y="2217204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  <a:r>
              <a:rPr lang="en-GB" altLang="en-US" sz="1800" i="1" baseline="-250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1EF12A-5AFE-BA4B-DFB8-4C45D2BEB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0852" y="3197822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  <a:r>
              <a:rPr lang="en-GB" altLang="en-US" sz="1800" i="1" baseline="-25000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49148E1-9F50-D7AB-CD88-33752F9EA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2835" y="3007108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y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5</a:t>
            </a:r>
            <a:endParaRPr lang="en-GB" altLang="en-US" sz="1800" i="1" baseline="-25000" dirty="0">
              <a:solidFill>
                <a:schemeClr val="accent2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27463F-BE7B-812B-5123-CB442FD64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46" y="872801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y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2</a:t>
            </a:r>
            <a:endParaRPr lang="en-GB" altLang="en-US" sz="1800" i="1" baseline="-25000" dirty="0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40A1248-057B-BB12-1F51-211D82684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009" y="3771391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y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7</a:t>
            </a:r>
            <a:endParaRPr lang="en-GB" altLang="en-US" sz="1800" i="1" baseline="-25000" dirty="0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2BF7F18-BE5B-2C2D-A9F9-89673A620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253" y="2959241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y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6</a:t>
            </a:r>
            <a:endParaRPr lang="en-GB" altLang="en-US" sz="1800" i="1" baseline="-25000" dirty="0">
              <a:solidFill>
                <a:schemeClr val="accent2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0D054DE-FB9C-E24A-2EC7-5CE74295D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412" y="1846185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y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0D6EE56-7E1B-2834-524C-C44B5A955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252" y="766292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y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80B784-1419-DE6E-4DCE-3F4063231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798" y="1104148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y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3</a:t>
            </a:r>
            <a:endParaRPr lang="en-GB" altLang="en-US" sz="1800" i="1" baseline="-25000" dirty="0">
              <a:solidFill>
                <a:schemeClr val="accent2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1E7BC7-5728-A019-F74F-AE36DA967D47}"/>
              </a:ext>
            </a:extLst>
          </p:cNvPr>
          <p:cNvCxnSpPr>
            <a:stCxn id="10" idx="7"/>
            <a:endCxn id="27" idx="2"/>
          </p:cNvCxnSpPr>
          <p:nvPr/>
        </p:nvCxnSpPr>
        <p:spPr bwMode="auto">
          <a:xfrm flipV="1">
            <a:off x="1828282" y="1137311"/>
            <a:ext cx="775970" cy="27522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E742BC-FFD7-B678-F86E-5B93D247BC65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 bwMode="auto">
          <a:xfrm>
            <a:off x="6397310" y="1475167"/>
            <a:ext cx="720747" cy="386639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8B1E759-146B-B781-F4A7-2EFCDE3FA8C9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 bwMode="auto">
          <a:xfrm>
            <a:off x="5060658" y="1243820"/>
            <a:ext cx="578140" cy="23134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B76915-ADDE-0EBF-8701-CEC7AEB6BD52}"/>
              </a:ext>
            </a:extLst>
          </p:cNvPr>
          <p:cNvCxnSpPr>
            <a:cxnSpLocks/>
            <a:stCxn id="27" idx="6"/>
            <a:endCxn id="23" idx="2"/>
          </p:cNvCxnSpPr>
          <p:nvPr/>
        </p:nvCxnSpPr>
        <p:spPr bwMode="auto">
          <a:xfrm>
            <a:off x="3362764" y="1137311"/>
            <a:ext cx="939382" cy="106509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FDE2BD-F8A6-3D20-C944-73E84E7AB2EC}"/>
              </a:ext>
            </a:extLst>
          </p:cNvPr>
          <p:cNvCxnSpPr>
            <a:cxnSpLocks/>
            <a:stCxn id="17" idx="7"/>
            <a:endCxn id="26" idx="2"/>
          </p:cNvCxnSpPr>
          <p:nvPr/>
        </p:nvCxnSpPr>
        <p:spPr bwMode="auto">
          <a:xfrm flipV="1">
            <a:off x="1828282" y="2217204"/>
            <a:ext cx="1496130" cy="108669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1639475-3AB6-F135-C520-24F8B867595F}"/>
              </a:ext>
            </a:extLst>
          </p:cNvPr>
          <p:cNvCxnSpPr>
            <a:cxnSpLocks/>
            <a:stCxn id="17" idx="6"/>
            <a:endCxn id="25" idx="1"/>
          </p:cNvCxnSpPr>
          <p:nvPr/>
        </p:nvCxnSpPr>
        <p:spPr bwMode="auto">
          <a:xfrm>
            <a:off x="1939364" y="2588223"/>
            <a:ext cx="3060971" cy="47968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37F4C8C-1B5C-70D4-EEC2-C6B2D23D9C19}"/>
              </a:ext>
            </a:extLst>
          </p:cNvPr>
          <p:cNvCxnSpPr>
            <a:cxnSpLocks/>
            <a:stCxn id="18" idx="5"/>
            <a:endCxn id="24" idx="2"/>
          </p:cNvCxnSpPr>
          <p:nvPr/>
        </p:nvCxnSpPr>
        <p:spPr bwMode="auto">
          <a:xfrm>
            <a:off x="1828282" y="3831190"/>
            <a:ext cx="2102727" cy="31122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BCA7CD7-6D5B-DBFC-3918-0340B0D2FEA5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 bwMode="auto">
          <a:xfrm flipV="1">
            <a:off x="1939364" y="3378127"/>
            <a:ext cx="453471" cy="19071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F9743E-22F4-886C-D465-2CA50C5AA2E6}"/>
              </a:ext>
            </a:extLst>
          </p:cNvPr>
          <p:cNvCxnSpPr>
            <a:cxnSpLocks/>
            <a:stCxn id="25" idx="6"/>
            <a:endCxn id="14" idx="2"/>
          </p:cNvCxnSpPr>
          <p:nvPr/>
        </p:nvCxnSpPr>
        <p:spPr bwMode="auto">
          <a:xfrm flipV="1">
            <a:off x="5647765" y="3062355"/>
            <a:ext cx="1371098" cy="267905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C14CE37-9B2C-7168-90F0-F7B80F3FCDD0}"/>
              </a:ext>
            </a:extLst>
          </p:cNvPr>
          <p:cNvCxnSpPr>
            <a:cxnSpLocks/>
            <a:stCxn id="26" idx="7"/>
            <a:endCxn id="23" idx="3"/>
          </p:cNvCxnSpPr>
          <p:nvPr/>
        </p:nvCxnSpPr>
        <p:spPr bwMode="auto">
          <a:xfrm flipV="1">
            <a:off x="3971842" y="1506169"/>
            <a:ext cx="441386" cy="448685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BDCB0F5-E945-BA84-991C-D1B59B758061}"/>
              </a:ext>
            </a:extLst>
          </p:cNvPr>
          <p:cNvCxnSpPr>
            <a:cxnSpLocks/>
            <a:stCxn id="26" idx="6"/>
            <a:endCxn id="15" idx="2"/>
          </p:cNvCxnSpPr>
          <p:nvPr/>
        </p:nvCxnSpPr>
        <p:spPr bwMode="auto">
          <a:xfrm flipV="1">
            <a:off x="4082924" y="2109907"/>
            <a:ext cx="2935940" cy="10729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ED28BCF-A609-F07A-1AA0-619B074A70F0}"/>
              </a:ext>
            </a:extLst>
          </p:cNvPr>
          <p:cNvCxnSpPr>
            <a:cxnSpLocks/>
            <a:stCxn id="24" idx="6"/>
            <a:endCxn id="14" idx="3"/>
          </p:cNvCxnSpPr>
          <p:nvPr/>
        </p:nvCxnSpPr>
        <p:spPr bwMode="auto">
          <a:xfrm flipV="1">
            <a:off x="4689521" y="3310456"/>
            <a:ext cx="2428535" cy="83195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16C62E2-FD97-882F-815E-7A6C3B575E09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 bwMode="auto">
          <a:xfrm flipV="1">
            <a:off x="3151347" y="3330260"/>
            <a:ext cx="1737906" cy="4786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F03BA1C-4E76-626C-869A-B0ECE32708C7}"/>
              </a:ext>
            </a:extLst>
          </p:cNvPr>
          <p:cNvSpPr txBox="1"/>
          <p:nvPr/>
        </p:nvSpPr>
        <p:spPr>
          <a:xfrm>
            <a:off x="1100664" y="4844739"/>
            <a:ext cx="7035803" cy="144655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chemeClr val="tx2"/>
                </a:solidFill>
              </a:rPr>
              <a:t>Updating the whole network: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2"/>
                </a:solidFill>
              </a:rPr>
              <a:t>If given x</a:t>
            </a:r>
            <a:r>
              <a:rPr lang="en-US" sz="2200" b="0" baseline="-25000" dirty="0">
                <a:solidFill>
                  <a:schemeClr val="tx2"/>
                </a:solidFill>
              </a:rPr>
              <a:t>i</a:t>
            </a:r>
            <a:r>
              <a:rPr lang="en-US" sz="2200" b="0" dirty="0">
                <a:solidFill>
                  <a:schemeClr val="tx2"/>
                </a:solidFill>
              </a:rPr>
              <a:t> ⇒ Forward propagation of uncertainty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2"/>
                </a:solidFill>
              </a:rPr>
              <a:t>If given z</a:t>
            </a:r>
            <a:r>
              <a:rPr lang="en-US" sz="2200" b="0" baseline="-25000" dirty="0">
                <a:solidFill>
                  <a:schemeClr val="tx2"/>
                </a:solidFill>
              </a:rPr>
              <a:t>i</a:t>
            </a:r>
            <a:r>
              <a:rPr lang="en-US" sz="2200" b="0" dirty="0">
                <a:solidFill>
                  <a:schemeClr val="tx2"/>
                </a:solidFill>
              </a:rPr>
              <a:t> ⇒ Bayes’ Theorem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2"/>
                </a:solidFill>
              </a:rPr>
              <a:t>If given </a:t>
            </a:r>
            <a:r>
              <a:rPr lang="en-US" sz="2200" b="0" dirty="0" err="1">
                <a:solidFill>
                  <a:schemeClr val="tx2"/>
                </a:solidFill>
              </a:rPr>
              <a:t>y</a:t>
            </a:r>
            <a:r>
              <a:rPr lang="en-US" sz="2200" b="0" baseline="-25000" dirty="0" err="1">
                <a:solidFill>
                  <a:schemeClr val="tx2"/>
                </a:solidFill>
              </a:rPr>
              <a:t>i</a:t>
            </a:r>
            <a:r>
              <a:rPr lang="en-US" sz="2200" b="0" dirty="0">
                <a:solidFill>
                  <a:schemeClr val="tx2"/>
                </a:solidFill>
              </a:rPr>
              <a:t> ⇒ ?</a:t>
            </a:r>
          </a:p>
        </p:txBody>
      </p:sp>
    </p:spTree>
    <p:extLst>
      <p:ext uri="{BB962C8B-B14F-4D97-AF65-F5344CB8AC3E}">
        <p14:creationId xmlns:p14="http://schemas.microsoft.com/office/powerpoint/2010/main" val="2897770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31767-E534-E57A-9C7D-4E86E43E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Prior, Law of Total Probability, Bayes’ Theorem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B65ECF-8B35-896F-484D-9D5B726FAFC2}"/>
              </a:ext>
            </a:extLst>
          </p:cNvPr>
          <p:cNvSpPr txBox="1"/>
          <p:nvPr/>
        </p:nvSpPr>
        <p:spPr>
          <a:xfrm>
            <a:off x="5773396" y="800065"/>
            <a:ext cx="2893859" cy="218521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1700" b="0" u="sng" dirty="0">
                <a:solidFill>
                  <a:schemeClr val="tx2"/>
                </a:solidFill>
              </a:rPr>
              <a:t>QUESTIONS</a:t>
            </a:r>
            <a:r>
              <a:rPr lang="en-US" sz="1700" b="0" dirty="0">
                <a:solidFill>
                  <a:schemeClr val="tx2"/>
                </a:solidFill>
              </a:rPr>
              <a:t> </a:t>
            </a:r>
            <a:r>
              <a:rPr lang="en-US" sz="1700" b="0" u="sng" dirty="0">
                <a:solidFill>
                  <a:schemeClr val="tx2"/>
                </a:solidFill>
              </a:rPr>
              <a:t>    </a:t>
            </a:r>
            <a:r>
              <a:rPr lang="en-US" sz="1700" b="0" dirty="0">
                <a:solidFill>
                  <a:schemeClr val="tx2"/>
                </a:solidFill>
              </a:rPr>
              <a:t> 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0" dirty="0">
                <a:solidFill>
                  <a:schemeClr val="tx2"/>
                </a:solidFill>
              </a:rPr>
              <a:t>What are </a:t>
            </a:r>
            <a:r>
              <a:rPr lang="en-US" sz="1700" b="0" dirty="0">
                <a:solidFill>
                  <a:srgbClr val="FF0000"/>
                </a:solidFill>
              </a:rPr>
              <a:t>p[B]</a:t>
            </a:r>
            <a:r>
              <a:rPr lang="en-US" sz="1700" b="0" dirty="0">
                <a:solidFill>
                  <a:schemeClr val="tx2"/>
                </a:solidFill>
              </a:rPr>
              <a:t> and </a:t>
            </a:r>
            <a:r>
              <a:rPr lang="en-US" sz="1700" b="0" dirty="0">
                <a:solidFill>
                  <a:srgbClr val="FF0000"/>
                </a:solidFill>
              </a:rPr>
              <a:t>p[C]</a:t>
            </a:r>
            <a:r>
              <a:rPr lang="en-US" sz="1700" b="0" dirty="0">
                <a:solidFill>
                  <a:schemeClr val="tx2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0" dirty="0">
                <a:solidFill>
                  <a:schemeClr val="tx2"/>
                </a:solidFill>
              </a:rPr>
              <a:t>Say x = a. What are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B|a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and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C|a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0" dirty="0">
                <a:solidFill>
                  <a:schemeClr val="tx2"/>
                </a:solidFill>
              </a:rPr>
              <a:t>Say y = b. What are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A|b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and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C|b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0" dirty="0">
                <a:solidFill>
                  <a:schemeClr val="tx2"/>
                </a:solidFill>
              </a:rPr>
              <a:t>Say z = c. What are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A|c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and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B|c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722FA2C-79EC-061A-91E8-B32B9F175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48" y="1354670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  <a:endParaRPr lang="en-GB" altLang="en-US" sz="1800" i="1" baseline="-25000" dirty="0">
              <a:solidFill>
                <a:schemeClr val="accent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1EB90B-6FFE-85F1-9DD5-90AECCC19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281" y="1354672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z</a:t>
            </a:r>
            <a:endParaRPr lang="en-GB" altLang="en-US" sz="1800" i="1" baseline="-25000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5159CB-834D-E8BB-3C7F-0B2DC3D06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814" y="1354669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y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7AF0E9-CC4A-33D6-2722-269584BCE033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 bwMode="auto">
          <a:xfrm flipV="1">
            <a:off x="1369860" y="1725688"/>
            <a:ext cx="900954" cy="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3B1A06-A24D-51BF-9A5F-CEC02DF6383C}"/>
              </a:ext>
            </a:extLst>
          </p:cNvPr>
          <p:cNvCxnSpPr>
            <a:cxnSpLocks/>
            <a:stCxn id="6" idx="6"/>
            <a:endCxn id="4" idx="2"/>
          </p:cNvCxnSpPr>
          <p:nvPr/>
        </p:nvCxnSpPr>
        <p:spPr bwMode="auto">
          <a:xfrm>
            <a:off x="3029326" y="1725688"/>
            <a:ext cx="900955" cy="3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75C926-9C36-8CA0-6688-70E5C8F055AF}"/>
              </a:ext>
            </a:extLst>
          </p:cNvPr>
          <p:cNvSpPr txBox="1"/>
          <p:nvPr/>
        </p:nvSpPr>
        <p:spPr>
          <a:xfrm>
            <a:off x="287871" y="809246"/>
            <a:ext cx="1405466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accent2"/>
                </a:solidFill>
              </a:rPr>
              <a:t>x ∈ {</a:t>
            </a:r>
            <a:r>
              <a:rPr lang="en-US" sz="1800" b="0" dirty="0" err="1">
                <a:solidFill>
                  <a:schemeClr val="accent2"/>
                </a:solidFill>
              </a:rPr>
              <a:t>A,a</a:t>
            </a:r>
            <a:r>
              <a:rPr lang="en-US" sz="1800" b="0" dirty="0">
                <a:solidFill>
                  <a:schemeClr val="accent2"/>
                </a:solidFill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C91DA4-3C27-176F-50D4-355C94EB8132}"/>
              </a:ext>
            </a:extLst>
          </p:cNvPr>
          <p:cNvSpPr txBox="1"/>
          <p:nvPr/>
        </p:nvSpPr>
        <p:spPr>
          <a:xfrm>
            <a:off x="1947337" y="809245"/>
            <a:ext cx="1405466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FF0000"/>
                </a:solidFill>
              </a:rPr>
              <a:t>y ∈ {</a:t>
            </a:r>
            <a:r>
              <a:rPr lang="en-US" sz="1800" b="0" dirty="0" err="1">
                <a:solidFill>
                  <a:srgbClr val="FF0000"/>
                </a:solidFill>
              </a:rPr>
              <a:t>B,b</a:t>
            </a:r>
            <a:r>
              <a:rPr lang="en-US" sz="1800" b="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E303B3-65A1-EC19-A508-268AF5B30017}"/>
              </a:ext>
            </a:extLst>
          </p:cNvPr>
          <p:cNvSpPr txBox="1"/>
          <p:nvPr/>
        </p:nvSpPr>
        <p:spPr>
          <a:xfrm>
            <a:off x="3606803" y="809244"/>
            <a:ext cx="1405466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accent2"/>
                </a:solidFill>
              </a:rPr>
              <a:t>z ∈ {</a:t>
            </a:r>
            <a:r>
              <a:rPr lang="en-US" sz="1800" b="0" dirty="0" err="1">
                <a:solidFill>
                  <a:schemeClr val="accent2"/>
                </a:solidFill>
              </a:rPr>
              <a:t>C,c</a:t>
            </a:r>
            <a:r>
              <a:rPr lang="en-US" sz="1800" b="0" dirty="0">
                <a:solidFill>
                  <a:schemeClr val="accent2"/>
                </a:solidFill>
              </a:rPr>
              <a:t>}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A4C16D-ECC3-5FC2-7326-D540D6EAEFB2}"/>
              </a:ext>
            </a:extLst>
          </p:cNvPr>
          <p:cNvSpPr txBox="1"/>
          <p:nvPr/>
        </p:nvSpPr>
        <p:spPr>
          <a:xfrm>
            <a:off x="287871" y="2455937"/>
            <a:ext cx="1405466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accent2"/>
                </a:solidFill>
              </a:rPr>
              <a:t>p[A]=0.9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D37DB-C69F-06AE-CB9D-69762E76D463}"/>
              </a:ext>
            </a:extLst>
          </p:cNvPr>
          <p:cNvSpPr txBox="1"/>
          <p:nvPr/>
        </p:nvSpPr>
        <p:spPr>
          <a:xfrm>
            <a:off x="1901890" y="2317437"/>
            <a:ext cx="1496359" cy="64633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FF0000"/>
                </a:solidFill>
              </a:rPr>
              <a:t>p[B|A] = 0.9</a:t>
            </a:r>
          </a:p>
          <a:p>
            <a:pPr algn="ctr"/>
            <a:r>
              <a:rPr lang="en-US" sz="1800" b="0" dirty="0">
                <a:solidFill>
                  <a:srgbClr val="FF0000"/>
                </a:solidFill>
              </a:rPr>
              <a:t>p[</a:t>
            </a:r>
            <a:r>
              <a:rPr lang="en-US" sz="1800" b="0" dirty="0" err="1">
                <a:solidFill>
                  <a:srgbClr val="FF0000"/>
                </a:solidFill>
              </a:rPr>
              <a:t>B|a</a:t>
            </a:r>
            <a:r>
              <a:rPr lang="en-US" sz="1800" b="0" dirty="0">
                <a:solidFill>
                  <a:srgbClr val="FF0000"/>
                </a:solidFill>
              </a:rPr>
              <a:t>] = 0.6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F0A63A-8EAB-1790-B4D3-C7B55C85FF3B}"/>
              </a:ext>
            </a:extLst>
          </p:cNvPr>
          <p:cNvSpPr txBox="1"/>
          <p:nvPr/>
        </p:nvSpPr>
        <p:spPr>
          <a:xfrm>
            <a:off x="3515910" y="2317437"/>
            <a:ext cx="1496359" cy="64633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accent2"/>
                </a:solidFill>
              </a:rPr>
              <a:t>p[C|B] = 0.9</a:t>
            </a:r>
          </a:p>
          <a:p>
            <a:pPr algn="ctr"/>
            <a:r>
              <a:rPr lang="en-US" sz="1800" b="0" dirty="0">
                <a:solidFill>
                  <a:schemeClr val="accent2"/>
                </a:solidFill>
              </a:rPr>
              <a:t>p[</a:t>
            </a:r>
            <a:r>
              <a:rPr lang="en-US" sz="1800" b="0" dirty="0" err="1">
                <a:solidFill>
                  <a:schemeClr val="accent2"/>
                </a:solidFill>
              </a:rPr>
              <a:t>C|b</a:t>
            </a:r>
            <a:r>
              <a:rPr lang="en-US" sz="1800" b="0" dirty="0">
                <a:solidFill>
                  <a:schemeClr val="accent2"/>
                </a:solidFill>
              </a:rPr>
              <a:t>] = 0.2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A1AB06-C53B-6233-A0E0-C493EAF8BC42}"/>
              </a:ext>
            </a:extLst>
          </p:cNvPr>
          <p:cNvSpPr txBox="1"/>
          <p:nvPr/>
        </p:nvSpPr>
        <p:spPr>
          <a:xfrm>
            <a:off x="1625599" y="3640235"/>
            <a:ext cx="6849534" cy="244682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b="0" dirty="0">
                <a:solidFill>
                  <a:schemeClr val="tx2"/>
                </a:solidFill>
              </a:rPr>
              <a:t>1. </a:t>
            </a:r>
            <a:r>
              <a:rPr lang="en-US" sz="1700" b="0" dirty="0">
                <a:solidFill>
                  <a:srgbClr val="FF0000"/>
                </a:solidFill>
              </a:rPr>
              <a:t>p[B]</a:t>
            </a:r>
            <a:r>
              <a:rPr lang="en-US" sz="1700" b="0" dirty="0">
                <a:solidFill>
                  <a:schemeClr val="tx2"/>
                </a:solidFill>
              </a:rPr>
              <a:t>    = p[A] p[B|A] + (1-p[A]) p[</a:t>
            </a:r>
            <a:r>
              <a:rPr lang="en-US" sz="1700" b="0" dirty="0" err="1">
                <a:solidFill>
                  <a:schemeClr val="tx2"/>
                </a:solidFill>
              </a:rPr>
              <a:t>B|a</a:t>
            </a:r>
            <a:r>
              <a:rPr lang="en-US" sz="1700" b="0" dirty="0">
                <a:solidFill>
                  <a:schemeClr val="tx2"/>
                </a:solidFill>
              </a:rPr>
              <a:t>] = 0.9×0.9 + 0.1×0.6 = </a:t>
            </a:r>
            <a:r>
              <a:rPr lang="en-US" sz="1700" b="0" dirty="0">
                <a:solidFill>
                  <a:srgbClr val="FF0000"/>
                </a:solidFill>
              </a:rPr>
              <a:t>0.87</a:t>
            </a:r>
          </a:p>
          <a:p>
            <a:r>
              <a:rPr lang="en-US" sz="1700" b="0" dirty="0">
                <a:solidFill>
                  <a:schemeClr val="tx2"/>
                </a:solidFill>
              </a:rPr>
              <a:t>    </a:t>
            </a:r>
            <a:r>
              <a:rPr lang="en-US" sz="1700" b="0" dirty="0">
                <a:solidFill>
                  <a:srgbClr val="FF0000"/>
                </a:solidFill>
              </a:rPr>
              <a:t>p[C]</a:t>
            </a:r>
            <a:r>
              <a:rPr lang="en-US" sz="1700" b="0" dirty="0">
                <a:solidFill>
                  <a:schemeClr val="tx2"/>
                </a:solidFill>
              </a:rPr>
              <a:t>    = p[B] p[C|B] + (1-p[B]) p[</a:t>
            </a:r>
            <a:r>
              <a:rPr lang="en-US" sz="1700" b="0" dirty="0" err="1">
                <a:solidFill>
                  <a:schemeClr val="tx2"/>
                </a:solidFill>
              </a:rPr>
              <a:t>C|b</a:t>
            </a:r>
            <a:r>
              <a:rPr lang="en-US" sz="1700" b="0" dirty="0">
                <a:solidFill>
                  <a:schemeClr val="tx2"/>
                </a:solidFill>
              </a:rPr>
              <a:t>] = 0.87×0.9 + 0.13×0.2 = </a:t>
            </a:r>
            <a:r>
              <a:rPr lang="en-US" sz="1700" b="0" dirty="0">
                <a:solidFill>
                  <a:srgbClr val="FF0000"/>
                </a:solidFill>
              </a:rPr>
              <a:t>0.81</a:t>
            </a:r>
            <a:r>
              <a:rPr lang="en-US" sz="1700" b="0" dirty="0">
                <a:solidFill>
                  <a:schemeClr val="tx2"/>
                </a:solidFill>
              </a:rPr>
              <a:t> </a:t>
            </a:r>
          </a:p>
          <a:p>
            <a:r>
              <a:rPr lang="en-US" sz="1700" b="0" dirty="0">
                <a:solidFill>
                  <a:schemeClr val="tx2"/>
                </a:solidFill>
              </a:rPr>
              <a:t>2.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B|a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= </a:t>
            </a:r>
            <a:r>
              <a:rPr lang="en-US" sz="1700" b="0" dirty="0">
                <a:solidFill>
                  <a:srgbClr val="FF0000"/>
                </a:solidFill>
              </a:rPr>
              <a:t>0.6</a:t>
            </a:r>
          </a:p>
          <a:p>
            <a:r>
              <a:rPr lang="en-US" sz="1700" b="0" dirty="0">
                <a:solidFill>
                  <a:schemeClr val="tx2"/>
                </a:solidFill>
              </a:rPr>
              <a:t>   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C|a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= p[</a:t>
            </a:r>
            <a:r>
              <a:rPr lang="en-US" sz="1700" b="0" dirty="0" err="1">
                <a:solidFill>
                  <a:schemeClr val="tx2"/>
                </a:solidFill>
              </a:rPr>
              <a:t>B|a</a:t>
            </a:r>
            <a:r>
              <a:rPr lang="en-US" sz="1700" b="0" dirty="0">
                <a:solidFill>
                  <a:schemeClr val="tx2"/>
                </a:solidFill>
              </a:rPr>
              <a:t>] p[C|B] + (1-p[</a:t>
            </a:r>
            <a:r>
              <a:rPr lang="en-US" sz="1700" b="0" dirty="0" err="1">
                <a:solidFill>
                  <a:schemeClr val="tx2"/>
                </a:solidFill>
              </a:rPr>
              <a:t>B|a</a:t>
            </a:r>
            <a:r>
              <a:rPr lang="en-US" sz="1700" b="0" dirty="0">
                <a:solidFill>
                  <a:schemeClr val="tx2"/>
                </a:solidFill>
              </a:rPr>
              <a:t>) p[</a:t>
            </a:r>
            <a:r>
              <a:rPr lang="en-US" sz="1700" b="0" dirty="0" err="1">
                <a:solidFill>
                  <a:schemeClr val="tx2"/>
                </a:solidFill>
              </a:rPr>
              <a:t>C|b</a:t>
            </a:r>
            <a:r>
              <a:rPr lang="en-US" sz="1700" b="0" dirty="0">
                <a:solidFill>
                  <a:schemeClr val="tx2"/>
                </a:solidFill>
              </a:rPr>
              <a:t>] = 0.6×0.9 + 0.4×0.2 = </a:t>
            </a:r>
            <a:r>
              <a:rPr lang="en-US" sz="1700" b="0" dirty="0">
                <a:solidFill>
                  <a:srgbClr val="FF0000"/>
                </a:solidFill>
              </a:rPr>
              <a:t>0.62</a:t>
            </a:r>
          </a:p>
          <a:p>
            <a:r>
              <a:rPr lang="en-US" sz="1700" b="0" dirty="0">
                <a:solidFill>
                  <a:schemeClr val="tx2"/>
                </a:solidFill>
              </a:rPr>
              <a:t>3.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A|b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= p[A] (1-p[B|A]) / (1-p[B]) = 0.9×0.1 / 0.13 = </a:t>
            </a:r>
            <a:r>
              <a:rPr lang="en-US" sz="1700" b="0" dirty="0">
                <a:solidFill>
                  <a:srgbClr val="FF0000"/>
                </a:solidFill>
              </a:rPr>
              <a:t>0.69</a:t>
            </a:r>
          </a:p>
          <a:p>
            <a:r>
              <a:rPr lang="en-US" sz="1700" b="0" dirty="0">
                <a:solidFill>
                  <a:schemeClr val="tx2"/>
                </a:solidFill>
              </a:rPr>
              <a:t>   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C|b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= </a:t>
            </a:r>
            <a:r>
              <a:rPr lang="en-US" sz="1700" b="0" dirty="0">
                <a:solidFill>
                  <a:srgbClr val="FF0000"/>
                </a:solidFill>
              </a:rPr>
              <a:t>0.2</a:t>
            </a:r>
          </a:p>
          <a:p>
            <a:r>
              <a:rPr lang="en-US" sz="1700" b="0" dirty="0">
                <a:solidFill>
                  <a:schemeClr val="tx2"/>
                </a:solidFill>
              </a:rPr>
              <a:t>4.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A|c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= p[A] p[</a:t>
            </a:r>
            <a:r>
              <a:rPr lang="en-US" sz="1700" b="0" dirty="0" err="1">
                <a:solidFill>
                  <a:schemeClr val="tx2"/>
                </a:solidFill>
              </a:rPr>
              <a:t>c|A</a:t>
            </a:r>
            <a:r>
              <a:rPr lang="en-US" sz="1700" b="0" dirty="0">
                <a:solidFill>
                  <a:schemeClr val="tx2"/>
                </a:solidFill>
              </a:rPr>
              <a:t>] / (1-p[C]) = 0.9*0.17 / 0.191 = </a:t>
            </a:r>
            <a:r>
              <a:rPr lang="en-US" sz="1700" b="0" dirty="0">
                <a:solidFill>
                  <a:srgbClr val="FF0000"/>
                </a:solidFill>
              </a:rPr>
              <a:t>0.80</a:t>
            </a:r>
          </a:p>
          <a:p>
            <a:r>
              <a:rPr lang="en-US" sz="1700" b="0" dirty="0">
                <a:solidFill>
                  <a:srgbClr val="FF0000"/>
                </a:solidFill>
              </a:rPr>
              <a:t>        </a:t>
            </a:r>
            <a:r>
              <a:rPr lang="en-US" sz="1700" b="0" dirty="0">
                <a:solidFill>
                  <a:schemeClr val="tx2"/>
                </a:solidFill>
              </a:rPr>
              <a:t>because p[</a:t>
            </a:r>
            <a:r>
              <a:rPr lang="en-US" sz="1700" b="0" dirty="0" err="1">
                <a:solidFill>
                  <a:schemeClr val="tx2"/>
                </a:solidFill>
              </a:rPr>
              <a:t>c|A</a:t>
            </a:r>
            <a:r>
              <a:rPr lang="en-US" sz="1700" b="0" dirty="0">
                <a:solidFill>
                  <a:schemeClr val="tx2"/>
                </a:solidFill>
              </a:rPr>
              <a:t>] = p[B|A] (1-p[C|B]) + (1-p[B|A]) (1-p[</a:t>
            </a:r>
            <a:r>
              <a:rPr lang="en-US" sz="1700" b="0" dirty="0" err="1">
                <a:solidFill>
                  <a:schemeClr val="tx2"/>
                </a:solidFill>
              </a:rPr>
              <a:t>C|b</a:t>
            </a:r>
            <a:r>
              <a:rPr lang="en-US" sz="1700" b="0" dirty="0">
                <a:solidFill>
                  <a:schemeClr val="tx2"/>
                </a:solidFill>
              </a:rPr>
              <a:t>]) = 0.17</a:t>
            </a:r>
          </a:p>
          <a:p>
            <a:r>
              <a:rPr lang="en-US" sz="1700" b="0" dirty="0">
                <a:solidFill>
                  <a:schemeClr val="tx2"/>
                </a:solidFill>
              </a:rPr>
              <a:t>   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B|c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= p[B] (1-p[C|B]) / (1-p[C]) = 0.87×0.1 / 0.191 = </a:t>
            </a:r>
            <a:r>
              <a:rPr lang="en-US" sz="1700" b="0" dirty="0">
                <a:solidFill>
                  <a:srgbClr val="FF0000"/>
                </a:solidFill>
              </a:rPr>
              <a:t>0.46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D68E27-2B5C-DDD7-769F-D7391BCE4795}"/>
              </a:ext>
            </a:extLst>
          </p:cNvPr>
          <p:cNvSpPr txBox="1"/>
          <p:nvPr/>
        </p:nvSpPr>
        <p:spPr>
          <a:xfrm>
            <a:off x="601131" y="3640235"/>
            <a:ext cx="795867" cy="244682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700" b="0" dirty="0">
                <a:solidFill>
                  <a:schemeClr val="accent2"/>
                </a:solidFill>
              </a:rPr>
              <a:t>LTP</a:t>
            </a:r>
          </a:p>
          <a:p>
            <a:pPr algn="r"/>
            <a:r>
              <a:rPr lang="en-US" sz="1700" b="0" dirty="0">
                <a:solidFill>
                  <a:schemeClr val="accent2"/>
                </a:solidFill>
              </a:rPr>
              <a:t>LTP</a:t>
            </a:r>
          </a:p>
          <a:p>
            <a:pPr algn="r"/>
            <a:r>
              <a:rPr lang="en-US" sz="1700" b="0" dirty="0">
                <a:solidFill>
                  <a:schemeClr val="accent2"/>
                </a:solidFill>
              </a:rPr>
              <a:t>Prior</a:t>
            </a:r>
          </a:p>
          <a:p>
            <a:pPr algn="r"/>
            <a:r>
              <a:rPr lang="en-US" sz="1700" b="0" dirty="0">
                <a:solidFill>
                  <a:schemeClr val="accent2"/>
                </a:solidFill>
              </a:rPr>
              <a:t>LTP</a:t>
            </a:r>
          </a:p>
          <a:p>
            <a:pPr algn="r"/>
            <a:r>
              <a:rPr lang="en-US" sz="1700" b="0" dirty="0">
                <a:solidFill>
                  <a:schemeClr val="accent2"/>
                </a:solidFill>
              </a:rPr>
              <a:t>BT</a:t>
            </a:r>
          </a:p>
          <a:p>
            <a:pPr algn="r"/>
            <a:r>
              <a:rPr lang="en-US" sz="1700" b="0" dirty="0">
                <a:solidFill>
                  <a:schemeClr val="accent2"/>
                </a:solidFill>
              </a:rPr>
              <a:t>Prior</a:t>
            </a:r>
          </a:p>
          <a:p>
            <a:pPr algn="r"/>
            <a:r>
              <a:rPr lang="en-US" sz="1700" b="0" dirty="0">
                <a:solidFill>
                  <a:schemeClr val="accent2"/>
                </a:solidFill>
              </a:rPr>
              <a:t>BT</a:t>
            </a:r>
          </a:p>
          <a:p>
            <a:pPr algn="r"/>
            <a:r>
              <a:rPr lang="en-US" sz="1700" b="0" dirty="0">
                <a:solidFill>
                  <a:schemeClr val="accent2"/>
                </a:solidFill>
              </a:rPr>
              <a:t>LTP</a:t>
            </a:r>
          </a:p>
          <a:p>
            <a:pPr algn="r"/>
            <a:r>
              <a:rPr lang="en-US" sz="1700" b="0" dirty="0">
                <a:solidFill>
                  <a:schemeClr val="accent2"/>
                </a:solidFill>
              </a:rPr>
              <a:t>BT</a:t>
            </a:r>
          </a:p>
        </p:txBody>
      </p:sp>
    </p:spTree>
    <p:extLst>
      <p:ext uri="{BB962C8B-B14F-4D97-AF65-F5344CB8AC3E}">
        <p14:creationId xmlns:p14="http://schemas.microsoft.com/office/powerpoint/2010/main" val="14676311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E14EA-AA08-FB9D-7E15-E79068EE1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6F9C-F973-6B3B-1842-1CAFE19AF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Prior, Law of Total Probability, Bayes’ Theorem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32B392-6567-3BE2-7197-5F9BC49BE656}"/>
              </a:ext>
            </a:extLst>
          </p:cNvPr>
          <p:cNvSpPr txBox="1"/>
          <p:nvPr/>
        </p:nvSpPr>
        <p:spPr>
          <a:xfrm>
            <a:off x="5773396" y="800065"/>
            <a:ext cx="2893859" cy="218521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1700" b="0" u="sng" dirty="0">
                <a:solidFill>
                  <a:schemeClr val="tx2"/>
                </a:solidFill>
              </a:rPr>
              <a:t>QUESTIONS</a:t>
            </a:r>
            <a:r>
              <a:rPr lang="en-US" sz="1700" b="0" dirty="0">
                <a:solidFill>
                  <a:schemeClr val="tx2"/>
                </a:solidFill>
              </a:rPr>
              <a:t> </a:t>
            </a:r>
            <a:r>
              <a:rPr lang="en-US" sz="1700" b="0" u="sng" dirty="0">
                <a:solidFill>
                  <a:schemeClr val="tx2"/>
                </a:solidFill>
              </a:rPr>
              <a:t>    </a:t>
            </a:r>
            <a:r>
              <a:rPr lang="en-US" sz="1700" b="0" dirty="0">
                <a:solidFill>
                  <a:schemeClr val="tx2"/>
                </a:solidFill>
              </a:rPr>
              <a:t> 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0" dirty="0">
                <a:solidFill>
                  <a:schemeClr val="tx2"/>
                </a:solidFill>
              </a:rPr>
              <a:t>What are </a:t>
            </a:r>
            <a:r>
              <a:rPr lang="en-US" sz="1700" b="0" dirty="0">
                <a:solidFill>
                  <a:srgbClr val="FF0000"/>
                </a:solidFill>
              </a:rPr>
              <a:t>p[B]</a:t>
            </a:r>
            <a:r>
              <a:rPr lang="en-US" sz="1700" b="0" dirty="0">
                <a:solidFill>
                  <a:schemeClr val="tx2"/>
                </a:solidFill>
              </a:rPr>
              <a:t> and </a:t>
            </a:r>
            <a:r>
              <a:rPr lang="en-US" sz="1700" b="0" dirty="0">
                <a:solidFill>
                  <a:schemeClr val="accent2"/>
                </a:solidFill>
              </a:rPr>
              <a:t>p[C]</a:t>
            </a:r>
            <a:r>
              <a:rPr lang="en-US" sz="1700" b="0" dirty="0">
                <a:solidFill>
                  <a:schemeClr val="tx2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0" dirty="0">
                <a:solidFill>
                  <a:schemeClr val="tx2"/>
                </a:solidFill>
              </a:rPr>
              <a:t>Say x = a. What are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B|a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and </a:t>
            </a:r>
            <a:r>
              <a:rPr lang="en-US" sz="1700" b="0" dirty="0">
                <a:solidFill>
                  <a:schemeClr val="accent2"/>
                </a:solidFill>
              </a:rPr>
              <a:t>p[</a:t>
            </a:r>
            <a:r>
              <a:rPr lang="en-US" sz="1700" b="0" dirty="0" err="1">
                <a:solidFill>
                  <a:schemeClr val="accent2"/>
                </a:solidFill>
              </a:rPr>
              <a:t>C|a</a:t>
            </a:r>
            <a:r>
              <a:rPr lang="en-US" sz="1700" b="0" dirty="0">
                <a:solidFill>
                  <a:schemeClr val="accent2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0" dirty="0">
                <a:solidFill>
                  <a:schemeClr val="tx2"/>
                </a:solidFill>
              </a:rPr>
              <a:t>Say y = b. What are </a:t>
            </a:r>
            <a:r>
              <a:rPr lang="en-US" sz="1700" b="0" dirty="0">
                <a:solidFill>
                  <a:schemeClr val="accent2"/>
                </a:solidFill>
              </a:rPr>
              <a:t>p[</a:t>
            </a:r>
            <a:r>
              <a:rPr lang="en-US" sz="1700" b="0" dirty="0" err="1">
                <a:solidFill>
                  <a:schemeClr val="accent2"/>
                </a:solidFill>
              </a:rPr>
              <a:t>A|b</a:t>
            </a:r>
            <a:r>
              <a:rPr lang="en-US" sz="1700" b="0" dirty="0">
                <a:solidFill>
                  <a:schemeClr val="accent2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and </a:t>
            </a:r>
            <a:r>
              <a:rPr lang="en-US" sz="1700" b="0" dirty="0">
                <a:solidFill>
                  <a:schemeClr val="accent2"/>
                </a:solidFill>
              </a:rPr>
              <a:t>p[</a:t>
            </a:r>
            <a:r>
              <a:rPr lang="en-US" sz="1700" b="0" dirty="0" err="1">
                <a:solidFill>
                  <a:schemeClr val="accent2"/>
                </a:solidFill>
              </a:rPr>
              <a:t>C|b</a:t>
            </a:r>
            <a:r>
              <a:rPr lang="en-US" sz="1700" b="0" dirty="0">
                <a:solidFill>
                  <a:schemeClr val="accent2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0" dirty="0">
                <a:solidFill>
                  <a:schemeClr val="tx2"/>
                </a:solidFill>
              </a:rPr>
              <a:t>Say z = c. What are </a:t>
            </a:r>
            <a:r>
              <a:rPr lang="en-US" sz="1700" b="0" dirty="0">
                <a:solidFill>
                  <a:schemeClr val="accent2"/>
                </a:solidFill>
              </a:rPr>
              <a:t>p[</a:t>
            </a:r>
            <a:r>
              <a:rPr lang="en-US" sz="1700" b="0" dirty="0" err="1">
                <a:solidFill>
                  <a:schemeClr val="accent2"/>
                </a:solidFill>
              </a:rPr>
              <a:t>A|c</a:t>
            </a:r>
            <a:r>
              <a:rPr lang="en-US" sz="1700" b="0" dirty="0">
                <a:solidFill>
                  <a:schemeClr val="accent2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and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B|c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C8D54CA-C363-9AC2-C408-999AB57C6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48" y="1354670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  <a:endParaRPr lang="en-GB" altLang="en-US" sz="1800" i="1" baseline="-25000" dirty="0">
              <a:solidFill>
                <a:schemeClr val="accent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C98C351-C45C-68E2-42A7-2C554AFF5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281" y="1354672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z</a:t>
            </a:r>
            <a:endParaRPr lang="en-GB" altLang="en-US" sz="1800" i="1" baseline="-25000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75A485-FD03-EC9C-22CC-9191E1E10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814" y="1354669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y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3407A6-7F20-B146-F052-E2A9D95332F0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 bwMode="auto">
          <a:xfrm flipV="1">
            <a:off x="1369860" y="1725688"/>
            <a:ext cx="900954" cy="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642BE8-207D-D852-6DAD-0CBC630FB9AB}"/>
              </a:ext>
            </a:extLst>
          </p:cNvPr>
          <p:cNvCxnSpPr>
            <a:cxnSpLocks/>
            <a:stCxn id="6" idx="6"/>
            <a:endCxn id="4" idx="2"/>
          </p:cNvCxnSpPr>
          <p:nvPr/>
        </p:nvCxnSpPr>
        <p:spPr bwMode="auto">
          <a:xfrm>
            <a:off x="3029326" y="1725688"/>
            <a:ext cx="900955" cy="3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502094-A8FC-FA1D-F974-07711514C56C}"/>
              </a:ext>
            </a:extLst>
          </p:cNvPr>
          <p:cNvSpPr txBox="1"/>
          <p:nvPr/>
        </p:nvSpPr>
        <p:spPr>
          <a:xfrm>
            <a:off x="287871" y="809246"/>
            <a:ext cx="1405466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accent2"/>
                </a:solidFill>
              </a:rPr>
              <a:t>x ∈ {</a:t>
            </a:r>
            <a:r>
              <a:rPr lang="en-US" sz="1800" b="0" dirty="0" err="1">
                <a:solidFill>
                  <a:schemeClr val="accent2"/>
                </a:solidFill>
              </a:rPr>
              <a:t>A,a</a:t>
            </a:r>
            <a:r>
              <a:rPr lang="en-US" sz="1800" b="0" dirty="0">
                <a:solidFill>
                  <a:schemeClr val="accent2"/>
                </a:solidFill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1EC83-41FB-38B0-87F2-36D3629565B2}"/>
              </a:ext>
            </a:extLst>
          </p:cNvPr>
          <p:cNvSpPr txBox="1"/>
          <p:nvPr/>
        </p:nvSpPr>
        <p:spPr>
          <a:xfrm>
            <a:off x="1947337" y="809245"/>
            <a:ext cx="1405466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FF0000"/>
                </a:solidFill>
              </a:rPr>
              <a:t>y ∈ {</a:t>
            </a:r>
            <a:r>
              <a:rPr lang="en-US" sz="1800" b="0" dirty="0" err="1">
                <a:solidFill>
                  <a:srgbClr val="FF0000"/>
                </a:solidFill>
              </a:rPr>
              <a:t>B,b</a:t>
            </a:r>
            <a:r>
              <a:rPr lang="en-US" sz="1800" b="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B7FA0C-00E4-019F-D22C-FD8FCCD25CC8}"/>
              </a:ext>
            </a:extLst>
          </p:cNvPr>
          <p:cNvSpPr txBox="1"/>
          <p:nvPr/>
        </p:nvSpPr>
        <p:spPr>
          <a:xfrm>
            <a:off x="3606803" y="809244"/>
            <a:ext cx="1405466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accent2"/>
                </a:solidFill>
              </a:rPr>
              <a:t>z ∈ {</a:t>
            </a:r>
            <a:r>
              <a:rPr lang="en-US" sz="1800" b="0" dirty="0" err="1">
                <a:solidFill>
                  <a:schemeClr val="accent2"/>
                </a:solidFill>
              </a:rPr>
              <a:t>C,c</a:t>
            </a:r>
            <a:r>
              <a:rPr lang="en-US" sz="1800" b="0" dirty="0">
                <a:solidFill>
                  <a:schemeClr val="accent2"/>
                </a:solidFill>
              </a:rPr>
              <a:t>}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1867EB-3F35-93B3-36D0-27F1A9CF8971}"/>
              </a:ext>
            </a:extLst>
          </p:cNvPr>
          <p:cNvSpPr txBox="1"/>
          <p:nvPr/>
        </p:nvSpPr>
        <p:spPr>
          <a:xfrm>
            <a:off x="287871" y="2455937"/>
            <a:ext cx="1405466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accent2"/>
                </a:solidFill>
              </a:rPr>
              <a:t>p[A]=0.9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FE7E04-E6F1-0BEB-8FA0-B73C0D2A2247}"/>
              </a:ext>
            </a:extLst>
          </p:cNvPr>
          <p:cNvSpPr txBox="1"/>
          <p:nvPr/>
        </p:nvSpPr>
        <p:spPr>
          <a:xfrm>
            <a:off x="1901890" y="2317437"/>
            <a:ext cx="1496359" cy="64633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FF0000"/>
                </a:solidFill>
              </a:rPr>
              <a:t>p[B|A] = 0.9</a:t>
            </a:r>
          </a:p>
          <a:p>
            <a:pPr algn="ctr"/>
            <a:r>
              <a:rPr lang="en-US" sz="1800" b="0" dirty="0">
                <a:solidFill>
                  <a:srgbClr val="FF0000"/>
                </a:solidFill>
              </a:rPr>
              <a:t>p[</a:t>
            </a:r>
            <a:r>
              <a:rPr lang="en-US" sz="1800" b="0" dirty="0" err="1">
                <a:solidFill>
                  <a:srgbClr val="FF0000"/>
                </a:solidFill>
              </a:rPr>
              <a:t>B|a</a:t>
            </a:r>
            <a:r>
              <a:rPr lang="en-US" sz="1800" b="0" dirty="0">
                <a:solidFill>
                  <a:srgbClr val="FF0000"/>
                </a:solidFill>
              </a:rPr>
              <a:t>] = 0.6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D515A2-7AB1-A39A-7F61-996D89F79976}"/>
              </a:ext>
            </a:extLst>
          </p:cNvPr>
          <p:cNvSpPr txBox="1"/>
          <p:nvPr/>
        </p:nvSpPr>
        <p:spPr>
          <a:xfrm>
            <a:off x="3515910" y="2317437"/>
            <a:ext cx="1496359" cy="64633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accent2"/>
                </a:solidFill>
              </a:rPr>
              <a:t>p[C|B] = 0.9</a:t>
            </a:r>
          </a:p>
          <a:p>
            <a:pPr algn="ctr"/>
            <a:r>
              <a:rPr lang="en-US" sz="1800" b="0" dirty="0">
                <a:solidFill>
                  <a:schemeClr val="accent2"/>
                </a:solidFill>
              </a:rPr>
              <a:t>p[</a:t>
            </a:r>
            <a:r>
              <a:rPr lang="en-US" sz="1800" b="0" dirty="0" err="1">
                <a:solidFill>
                  <a:schemeClr val="accent2"/>
                </a:solidFill>
              </a:rPr>
              <a:t>C|b</a:t>
            </a:r>
            <a:r>
              <a:rPr lang="en-US" sz="1800" b="0" dirty="0">
                <a:solidFill>
                  <a:schemeClr val="accent2"/>
                </a:solidFill>
              </a:rPr>
              <a:t>] = 0.2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ECF68-ACA1-7A0C-E47B-DD4A608B5572}"/>
              </a:ext>
            </a:extLst>
          </p:cNvPr>
          <p:cNvSpPr txBox="1"/>
          <p:nvPr/>
        </p:nvSpPr>
        <p:spPr>
          <a:xfrm>
            <a:off x="397934" y="3206007"/>
            <a:ext cx="8432800" cy="329320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</a:t>
            </a:r>
            <a:r>
              <a:rPr lang="en-US" sz="16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&lt;- 0.9 ;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pB_A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&lt;- 0.9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pB_a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&lt;- 0.6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pC_B</a:t>
            </a:r>
            <a:r>
              <a:rPr lang="en-US" sz="16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&lt;- 0.9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pC_b</a:t>
            </a:r>
            <a:r>
              <a:rPr lang="en-US" sz="16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&lt;- 0.2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    &lt;- 1e6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  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n, 1, </a:t>
            </a:r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y   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n, 1, x*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pB_A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(1-x)*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pB_a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z   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n, 1, y*</a:t>
            </a:r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(1-y)*</a:t>
            </a:r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&lt;- sum(y==1) / n ; </a:t>
            </a:r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sum(z==1) / n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pB_a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sum(x==0 &amp; y==1) / sum(x==0)</a:t>
            </a:r>
          </a:p>
          <a:p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sum(x==0 &amp; z==1) / sum(x==0)</a:t>
            </a:r>
          </a:p>
          <a:p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pA_b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sum(x==1 &amp; y==0) / sum(y==0)</a:t>
            </a:r>
          </a:p>
          <a:p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sum(y==0 &amp; z==1) / sum(y==0)</a:t>
            </a:r>
          </a:p>
          <a:p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pA_c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sum(z==1 &amp; z==0) / sum(z==0)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pB_c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sum(y==1 &amp; z==0) / sum(z==0)</a:t>
            </a:r>
          </a:p>
        </p:txBody>
      </p:sp>
    </p:spTree>
    <p:extLst>
      <p:ext uri="{BB962C8B-B14F-4D97-AF65-F5344CB8AC3E}">
        <p14:creationId xmlns:p14="http://schemas.microsoft.com/office/powerpoint/2010/main" val="10657516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158C-0852-D3CF-93E9-B7BA0C16B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Bayesian updating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FFDE1C-7254-AF7A-9167-28ABAD3217FD}"/>
              </a:ext>
            </a:extLst>
          </p:cNvPr>
          <p:cNvSpPr txBox="1"/>
          <p:nvPr/>
        </p:nvSpPr>
        <p:spPr>
          <a:xfrm>
            <a:off x="2590800" y="767981"/>
            <a:ext cx="3818467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0" dirty="0">
                <a:solidFill>
                  <a:srgbClr val="FF0000"/>
                </a:solidFill>
              </a:rPr>
              <a:t>p[𝝑|y] 	= p[𝝑] p[y|𝝑] / p[y]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C1151-EB9F-4991-5E27-F2DD89C9DD7D}"/>
              </a:ext>
            </a:extLst>
          </p:cNvPr>
          <p:cNvSpPr txBox="1"/>
          <p:nvPr/>
        </p:nvSpPr>
        <p:spPr>
          <a:xfrm>
            <a:off x="404283" y="1439333"/>
            <a:ext cx="8417984" cy="40011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accent2"/>
                </a:solidFill>
              </a:rPr>
              <a:t>If p[𝝑] and p[y|𝝑] are </a:t>
            </a:r>
            <a:r>
              <a:rPr lang="en-US" sz="2000" b="0" dirty="0">
                <a:solidFill>
                  <a:srgbClr val="FF0000"/>
                </a:solidFill>
              </a:rPr>
              <a:t>conjugate</a:t>
            </a:r>
            <a:r>
              <a:rPr lang="en-US" sz="2000" b="0" dirty="0">
                <a:solidFill>
                  <a:schemeClr val="accent2"/>
                </a:solidFill>
              </a:rPr>
              <a:t>, then p[𝝑|y] can be calculated analytically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DC516-AF65-AD57-92C8-D14D2F707DC8}"/>
              </a:ext>
            </a:extLst>
          </p:cNvPr>
          <p:cNvSpPr txBox="1"/>
          <p:nvPr/>
        </p:nvSpPr>
        <p:spPr>
          <a:xfrm>
            <a:off x="404284" y="1985131"/>
            <a:ext cx="1661584" cy="70788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accent2"/>
                </a:solidFill>
              </a:rPr>
              <a:t>Gaussian - Gaussian: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8D138D-934C-CB3E-75E0-1231AB341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017" y="2091582"/>
            <a:ext cx="6318250" cy="1000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35C6C8-7FDB-2524-DF7C-2477286BBE55}"/>
              </a:ext>
            </a:extLst>
          </p:cNvPr>
          <p:cNvSpPr txBox="1"/>
          <p:nvPr/>
        </p:nvSpPr>
        <p:spPr>
          <a:xfrm>
            <a:off x="404284" y="3237931"/>
            <a:ext cx="1661584" cy="70788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accent2"/>
                </a:solidFill>
              </a:rPr>
              <a:t>Beta - </a:t>
            </a:r>
          </a:p>
          <a:p>
            <a:r>
              <a:rPr lang="en-US" sz="2000" b="0" dirty="0">
                <a:solidFill>
                  <a:schemeClr val="accent2"/>
                </a:solidFill>
              </a:rPr>
              <a:t>Binomial: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65CB8-2EED-C933-1CD1-B13FC9949FD2}"/>
              </a:ext>
            </a:extLst>
          </p:cNvPr>
          <p:cNvSpPr txBox="1"/>
          <p:nvPr/>
        </p:nvSpPr>
        <p:spPr>
          <a:xfrm>
            <a:off x="404284" y="4310672"/>
            <a:ext cx="1771650" cy="70788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accent2"/>
                </a:solidFill>
              </a:rPr>
              <a:t>Dirichlet - </a:t>
            </a:r>
          </a:p>
          <a:p>
            <a:r>
              <a:rPr lang="en-US" sz="2000" b="0" dirty="0">
                <a:solidFill>
                  <a:schemeClr val="accent2"/>
                </a:solidFill>
              </a:rPr>
              <a:t>Multinomial: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0504D1-0E6A-C70F-8D30-780F12D9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017" y="3339174"/>
            <a:ext cx="4785783" cy="5612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705CD3-1778-FED3-1386-C365CC9B2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017" y="4435732"/>
            <a:ext cx="6318250" cy="4779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48B2D2-D768-C52A-C1A2-E57E04348900}"/>
              </a:ext>
            </a:extLst>
          </p:cNvPr>
          <p:cNvSpPr txBox="1"/>
          <p:nvPr/>
        </p:nvSpPr>
        <p:spPr>
          <a:xfrm>
            <a:off x="404284" y="5318205"/>
            <a:ext cx="1771650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accent2"/>
                </a:solidFill>
              </a:rPr>
              <a:t>Jeffreys – </a:t>
            </a:r>
          </a:p>
          <a:p>
            <a:r>
              <a:rPr lang="en-US" sz="2000" b="0" dirty="0">
                <a:solidFill>
                  <a:schemeClr val="accent2"/>
                </a:solidFill>
              </a:rPr>
              <a:t>Multivariate Normal: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75367D-3001-571F-4331-DCB1E42EB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017" y="5403380"/>
            <a:ext cx="4646083" cy="9304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467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A294B-3AAA-06F8-1F16-CF7D55BF2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Bayesian updating of bivariate Gaussian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AA152-45B8-F03C-7560-868B6B0B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854" y="985588"/>
            <a:ext cx="2343574" cy="384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80FA98-B33D-853A-6BBF-27AE4C000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223" y="2240433"/>
            <a:ext cx="3683006" cy="8596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EF6730-93C4-AA3C-8F14-74540D735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762" y="1494700"/>
            <a:ext cx="5164666" cy="336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B29F9-D1C4-0023-9C42-60CCCA406FBB}"/>
              </a:ext>
            </a:extLst>
          </p:cNvPr>
          <p:cNvSpPr txBox="1"/>
          <p:nvPr/>
        </p:nvSpPr>
        <p:spPr>
          <a:xfrm>
            <a:off x="377159" y="962460"/>
            <a:ext cx="1574800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chemeClr val="accent2"/>
                </a:solidFill>
              </a:rPr>
              <a:t>Prior: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73F46-388A-5DF5-485D-009B483EC2BE}"/>
              </a:ext>
            </a:extLst>
          </p:cNvPr>
          <p:cNvSpPr txBox="1"/>
          <p:nvPr/>
        </p:nvSpPr>
        <p:spPr>
          <a:xfrm>
            <a:off x="377159" y="1494700"/>
            <a:ext cx="1574800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chemeClr val="accent2"/>
                </a:solidFill>
              </a:rPr>
              <a:t>Data: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088B2-40C9-7795-BA2D-CCC6A3C42BB1}"/>
              </a:ext>
            </a:extLst>
          </p:cNvPr>
          <p:cNvSpPr txBox="1"/>
          <p:nvPr/>
        </p:nvSpPr>
        <p:spPr>
          <a:xfrm>
            <a:off x="377159" y="2454824"/>
            <a:ext cx="1574800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chemeClr val="accent2"/>
                </a:solidFill>
              </a:rPr>
              <a:t>Posterior: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071211-30AC-9709-54A6-B86A5EF256F3}"/>
              </a:ext>
            </a:extLst>
          </p:cNvPr>
          <p:cNvCxnSpPr/>
          <p:nvPr/>
        </p:nvCxnSpPr>
        <p:spPr bwMode="auto">
          <a:xfrm>
            <a:off x="122765" y="3429000"/>
            <a:ext cx="8898469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47682B-FD4D-2BBF-528C-C15714F67BC5}"/>
              </a:ext>
            </a:extLst>
          </p:cNvPr>
          <p:cNvSpPr txBox="1"/>
          <p:nvPr/>
        </p:nvSpPr>
        <p:spPr>
          <a:xfrm>
            <a:off x="273378" y="3735404"/>
            <a:ext cx="8597246" cy="286232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PRA_Gauss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function(m., S., n.,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.) {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pH &lt;- V &lt;- R &lt;- rep( NA, 1e3 )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for(j in 1:1e3){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S     &lt;-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riwish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 n.-1, S. * (n.-1) )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m     &lt;-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rmvnorm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( 1, m., S/n. )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PRA   &lt;- PRA0_Gauss( m, S,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. )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pH[j] &lt;- PRA["pH"] ; V[j] &lt;- PRA["V"] ; R[j] &lt;- PRA["R"]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return( c(   pH=mean(pH),   V=mean(V),   R=mean(R),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(pH),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(V),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(R) ) )</a:t>
            </a:r>
          </a:p>
        </p:txBody>
      </p:sp>
    </p:spTree>
    <p:extLst>
      <p:ext uri="{BB962C8B-B14F-4D97-AF65-F5344CB8AC3E}">
        <p14:creationId xmlns:p14="http://schemas.microsoft.com/office/powerpoint/2010/main" val="37433595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7A87-67CB-8A9F-A55A-FC57320F5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inverse-Wishart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9336C-22A2-6E76-E326-D95D684CB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6" y="825922"/>
            <a:ext cx="4291553" cy="3488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494659-0270-B77D-803B-0601CEE5D6D7}"/>
              </a:ext>
            </a:extLst>
          </p:cNvPr>
          <p:cNvSpPr txBox="1"/>
          <p:nvPr/>
        </p:nvSpPr>
        <p:spPr>
          <a:xfrm>
            <a:off x="5005633" y="1027522"/>
            <a:ext cx="2545237" cy="175432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y  = {</a:t>
            </a:r>
            <a:r>
              <a:rPr lang="en-US" sz="1800" dirty="0" err="1">
                <a:solidFill>
                  <a:schemeClr val="accent2"/>
                </a:solidFill>
              </a:rPr>
              <a:t>n,m,S</a:t>
            </a:r>
            <a:r>
              <a:rPr lang="en-US" sz="1800" dirty="0">
                <a:solidFill>
                  <a:schemeClr val="accent2"/>
                </a:solidFill>
              </a:rPr>
              <a:t>}</a:t>
            </a:r>
          </a:p>
          <a:p>
            <a:endParaRPr lang="en-US" sz="1800" dirty="0">
              <a:solidFill>
                <a:schemeClr val="accent2"/>
              </a:solidFill>
            </a:endParaRPr>
          </a:p>
          <a:p>
            <a:r>
              <a:rPr lang="en-US" sz="1800" dirty="0">
                <a:solidFill>
                  <a:schemeClr val="accent2"/>
                </a:solidFill>
              </a:rPr>
              <a:t>n  = 1000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m = (-0.040,0.054)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S  = (1.129, 0.537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  0.537, 1.021)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FF4F7-39BC-0D2F-1A33-E517950C5078}"/>
              </a:ext>
            </a:extLst>
          </p:cNvPr>
          <p:cNvSpPr txBox="1"/>
          <p:nvPr/>
        </p:nvSpPr>
        <p:spPr>
          <a:xfrm>
            <a:off x="4487158" y="3880871"/>
            <a:ext cx="3335911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riwish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n-1, S*(n.-1) )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3E2A732-F7B8-96C8-EABD-9BCB12DED476}"/>
              </a:ext>
            </a:extLst>
          </p:cNvPr>
          <p:cNvSpPr/>
          <p:nvPr/>
        </p:nvSpPr>
        <p:spPr bwMode="auto">
          <a:xfrm>
            <a:off x="4223208" y="1904685"/>
            <a:ext cx="527901" cy="131505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760F51A-6C40-F21B-3CE4-EFB5194F3887}"/>
              </a:ext>
            </a:extLst>
          </p:cNvPr>
          <p:cNvSpPr/>
          <p:nvPr/>
        </p:nvSpPr>
        <p:spPr bwMode="auto">
          <a:xfrm rot="5400000">
            <a:off x="5174138" y="4696967"/>
            <a:ext cx="527901" cy="131505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3E7975E-43D3-CDD6-FD7F-3AA291DDE0FD}"/>
              </a:ext>
            </a:extLst>
          </p:cNvPr>
          <p:cNvSpPr/>
          <p:nvPr/>
        </p:nvSpPr>
        <p:spPr bwMode="auto">
          <a:xfrm rot="5400000">
            <a:off x="6014300" y="3297495"/>
            <a:ext cx="527901" cy="131505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FB5784-D23E-CA15-83FD-F6230069DA5C}"/>
              </a:ext>
            </a:extLst>
          </p:cNvPr>
          <p:cNvGrpSpPr/>
          <p:nvPr/>
        </p:nvGrpSpPr>
        <p:grpSpPr>
          <a:xfrm>
            <a:off x="3070785" y="5342233"/>
            <a:ext cx="5658439" cy="921178"/>
            <a:chOff x="2014980" y="5342233"/>
            <a:chExt cx="5658439" cy="921178"/>
          </a:xfrm>
        </p:grpSpPr>
        <p:pic>
          <p:nvPicPr>
            <p:cNvPr id="8" name="Picture 7" descr="A number with black numbers&#10;&#10;AI-generated content may be incorrect.">
              <a:extLst>
                <a:ext uri="{FF2B5EF4-FFF2-40B4-BE49-F238E27FC236}">
                  <a16:creationId xmlns:a16="http://schemas.microsoft.com/office/drawing/2014/main" id="{314AB186-CED0-85A7-5255-33D7062C9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980" y="5342233"/>
              <a:ext cx="4714582" cy="77787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A71C24-F57B-9936-CB8A-53E918E654AD}"/>
                </a:ext>
              </a:extLst>
            </p:cNvPr>
            <p:cNvSpPr txBox="1"/>
            <p:nvPr/>
          </p:nvSpPr>
          <p:spPr>
            <a:xfrm>
              <a:off x="6589569" y="5533534"/>
              <a:ext cx="1083850" cy="70788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E13560-55EB-323E-F292-435E4017C8A3}"/>
                </a:ext>
              </a:extLst>
            </p:cNvPr>
            <p:cNvSpPr txBox="1"/>
            <p:nvPr/>
          </p:nvSpPr>
          <p:spPr>
            <a:xfrm>
              <a:off x="4987681" y="5544530"/>
              <a:ext cx="299853" cy="70788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D67BF2-2829-FD23-AE35-2CD09793C236}"/>
                </a:ext>
              </a:extLst>
            </p:cNvPr>
            <p:cNvSpPr txBox="1"/>
            <p:nvPr/>
          </p:nvSpPr>
          <p:spPr>
            <a:xfrm>
              <a:off x="3386698" y="5555525"/>
              <a:ext cx="299853" cy="70788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704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2A5C-12E0-3F51-D77A-6F8703B6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Sampling-based vs. distribution-based PRA</a:t>
            </a:r>
          </a:p>
        </p:txBody>
      </p:sp>
    </p:spTree>
    <p:extLst>
      <p:ext uri="{BB962C8B-B14F-4D97-AF65-F5344CB8AC3E}">
        <p14:creationId xmlns:p14="http://schemas.microsoft.com/office/powerpoint/2010/main" val="12761099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3082D-243C-0727-EC3A-4757F21A2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PRA</a:t>
            </a:r>
          </a:p>
        </p:txBody>
      </p:sp>
    </p:spTree>
    <p:extLst>
      <p:ext uri="{BB962C8B-B14F-4D97-AF65-F5344CB8AC3E}">
        <p14:creationId xmlns:p14="http://schemas.microsoft.com/office/powerpoint/2010/main" val="1467414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1" y="883833"/>
            <a:ext cx="4038742" cy="3787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989" y="580766"/>
            <a:ext cx="4169871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National Risk Register (2017)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397902" y="2133301"/>
            <a:ext cx="6424129" cy="3830560"/>
            <a:chOff x="2397902" y="2701714"/>
            <a:chExt cx="6424129" cy="3830560"/>
          </a:xfrm>
          <a:solidFill>
            <a:schemeClr val="bg1"/>
          </a:solidFill>
        </p:grpSpPr>
        <p:sp>
          <p:nvSpPr>
            <p:cNvPr id="6" name="TextBox 5"/>
            <p:cNvSpPr txBox="1"/>
            <p:nvPr/>
          </p:nvSpPr>
          <p:spPr>
            <a:xfrm>
              <a:off x="4868135" y="2701714"/>
              <a:ext cx="3898453" cy="430887"/>
            </a:xfrm>
            <a:prstGeom prst="rect">
              <a:avLst/>
            </a:prstGeom>
            <a:grp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200"/>
                <a:t>CAA (2014)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7902" y="3044211"/>
              <a:ext cx="6424129" cy="348806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79984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2D330-0556-4DAA-23A2-453C4C6C6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3A3272B9-4C51-D51A-7EEB-0687EB2428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2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Model-based PRA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76E6843D-EBE3-1FAC-D9AD-DB78B907C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DE3AE-9B9F-DF6F-D003-72EC8D683D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3D05C-1A33-0824-D2C4-F91548C7BAEC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4E42C-B53C-666A-43BF-D5C8DA027656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1A993C-CDB9-26DE-1D95-9FE76B86B8EB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0084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08CA1-C581-4A3A-4FDD-E3E44BA2E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666D1B24-A482-D5C3-6E6B-35B98094A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3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Beyond the basic theory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0098CC83-00A2-2D66-C14A-2F6598B31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F7F977-92E9-2306-35DB-4DD80B69C8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11F69-049A-87E6-1899-7B0B2142AFEA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B2937-653A-CA3E-23DE-F2EA73193694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36A63F-7EA3-0D9D-7256-EF76147A4616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3294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3FB2-F73C-724D-BAE0-C2D3FBB4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to 2 hazardous conditions or more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59634-8401-B848-B4C8-359CDAC62229}"/>
              </a:ext>
            </a:extLst>
          </p:cNvPr>
          <p:cNvCxnSpPr>
            <a:cxnSpLocks/>
          </p:cNvCxnSpPr>
          <p:nvPr/>
        </p:nvCxnSpPr>
        <p:spPr bwMode="auto">
          <a:xfrm>
            <a:off x="356152" y="3753433"/>
            <a:ext cx="8439978" cy="5231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2839FE-6817-1049-A4D8-383D3980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128" y="1060211"/>
            <a:ext cx="3124200" cy="2400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C76172-68DD-4D4B-9D7D-4BAD8974C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90" y="4248358"/>
            <a:ext cx="6475061" cy="196976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1401C31-3477-A144-9160-7FF47C01472B}"/>
              </a:ext>
            </a:extLst>
          </p:cNvPr>
          <p:cNvSpPr/>
          <p:nvPr/>
        </p:nvSpPr>
        <p:spPr bwMode="auto">
          <a:xfrm>
            <a:off x="2677252" y="2792433"/>
            <a:ext cx="1278515" cy="80675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02E456AA-57EE-F84A-8E9E-F872C26466FF}"/>
              </a:ext>
            </a:extLst>
          </p:cNvPr>
          <p:cNvSpPr/>
          <p:nvPr/>
        </p:nvSpPr>
        <p:spPr bwMode="auto">
          <a:xfrm>
            <a:off x="3268549" y="3397188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796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49"/>
    </mc:Choice>
    <mc:Fallback xmlns="">
      <p:transition spd="slow" advTm="43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3FB2-F73C-724D-BAE0-C2D3FBB4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to 2 hazardous conditions or more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59634-8401-B848-B4C8-359CDAC62229}"/>
              </a:ext>
            </a:extLst>
          </p:cNvPr>
          <p:cNvCxnSpPr>
            <a:cxnSpLocks/>
          </p:cNvCxnSpPr>
          <p:nvPr/>
        </p:nvCxnSpPr>
        <p:spPr bwMode="auto">
          <a:xfrm>
            <a:off x="356152" y="3753433"/>
            <a:ext cx="8439978" cy="5231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2839FE-6817-1049-A4D8-383D3980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128" y="1060211"/>
            <a:ext cx="3124200" cy="24003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E5344E1-05E5-D447-830C-21FB25E72FF5}"/>
              </a:ext>
            </a:extLst>
          </p:cNvPr>
          <p:cNvSpPr/>
          <p:nvPr/>
        </p:nvSpPr>
        <p:spPr bwMode="auto">
          <a:xfrm>
            <a:off x="3879536" y="2744108"/>
            <a:ext cx="2312535" cy="81469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44CE2AB-AF1A-234C-890A-6921A4AD0FBD}"/>
              </a:ext>
            </a:extLst>
          </p:cNvPr>
          <p:cNvSpPr/>
          <p:nvPr/>
        </p:nvSpPr>
        <p:spPr bwMode="auto">
          <a:xfrm>
            <a:off x="5035803" y="3460511"/>
            <a:ext cx="238249" cy="509083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0AA941-2885-354C-BD1E-1589A0988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788" y="4098666"/>
            <a:ext cx="4074528" cy="2568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070596-AA87-8D43-AACA-E47CDC5335E1}"/>
              </a:ext>
            </a:extLst>
          </p:cNvPr>
          <p:cNvSpPr txBox="1"/>
          <p:nvPr/>
        </p:nvSpPr>
        <p:spPr>
          <a:xfrm>
            <a:off x="834887" y="4601817"/>
            <a:ext cx="2286000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type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B955F-447A-4F4F-8894-179C0467F0EE}"/>
              </a:ext>
            </a:extLst>
          </p:cNvPr>
          <p:cNvSpPr txBox="1"/>
          <p:nvPr/>
        </p:nvSpPr>
        <p:spPr>
          <a:xfrm>
            <a:off x="834887" y="5797789"/>
            <a:ext cx="2286000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type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292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22"/>
    </mc:Choice>
    <mc:Fallback xmlns="">
      <p:transition spd="slow" advTm="46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16A56-C68D-6979-1E59-C6177059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Multi-threshold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0817E-5087-A9E8-E06F-ED884F48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18"/>
          <a:stretch>
            <a:fillRect/>
          </a:stretch>
        </p:blipFill>
        <p:spPr>
          <a:xfrm>
            <a:off x="500931" y="978008"/>
            <a:ext cx="5939625" cy="1238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5ADA76-59CD-45F1-3D6F-DDD4A6EEF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603" y="2261289"/>
            <a:ext cx="4587902" cy="258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D9586-475D-7214-0F8A-0BBCE8411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31" y="4641982"/>
            <a:ext cx="2068720" cy="18800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5393AB7-C422-A516-FCD6-45AD57666590}"/>
              </a:ext>
            </a:extLst>
          </p:cNvPr>
          <p:cNvGrpSpPr/>
          <p:nvPr/>
        </p:nvGrpSpPr>
        <p:grpSpPr>
          <a:xfrm>
            <a:off x="1319917" y="2416289"/>
            <a:ext cx="2774993" cy="2004640"/>
            <a:chOff x="1319917" y="2416289"/>
            <a:chExt cx="2774993" cy="200464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7F9CEF-550E-B148-AD50-E82A5800F029}"/>
                </a:ext>
              </a:extLst>
            </p:cNvPr>
            <p:cNvCxnSpPr/>
            <p:nvPr/>
          </p:nvCxnSpPr>
          <p:spPr bwMode="auto">
            <a:xfrm>
              <a:off x="1319917" y="2416289"/>
              <a:ext cx="0" cy="200464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A54E26-68FE-AC6D-83EC-5C000DE981B8}"/>
                </a:ext>
              </a:extLst>
            </p:cNvPr>
            <p:cNvSpPr txBox="1"/>
            <p:nvPr/>
          </p:nvSpPr>
          <p:spPr>
            <a:xfrm>
              <a:off x="1463039" y="3045352"/>
              <a:ext cx="2631871" cy="11079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Retrieving total (single-threshold) PRA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362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D915F-64BD-2ECA-8B64-5C6FC6E61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DCD7-1AA1-11B1-A9F6-D2FAE6AD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PRAm</a:t>
            </a:r>
            <a:r>
              <a:rPr lang="en-US" dirty="0"/>
              <a:t>’: R-function for multi-threshold PRA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C2017-830A-5C41-EF43-67342E22BB2A}"/>
              </a:ext>
            </a:extLst>
          </p:cNvPr>
          <p:cNvSpPr txBox="1"/>
          <p:nvPr/>
        </p:nvSpPr>
        <p:spPr>
          <a:xfrm>
            <a:off x="209006" y="659844"/>
            <a:ext cx="8793255" cy="61247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function( x, z,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=-1:1 ) {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n   &lt;- length(x)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length(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H   &lt;- vector("list",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pH &lt;- V &lt;- R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rep(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NA,n_thr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H[[1]]  &lt;- which(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[1] 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[1] &lt;- length(H[[1]])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in 2:n_thr) {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 &lt;- which(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[i-1] &lt;= x &amp;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&lt;- length(H[[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&lt;- n - sum(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which(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pH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/ n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sqrt( pH*(1-pH) / n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mean( z[-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sqrt( var(z[-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 /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  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in 1:n_thr) {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mean( z[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]]])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sqrt( var(z[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]]]) /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V[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 &lt;- sqrt( s_Ez_notH^2 + s_Ez_Hi^2 )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       &lt;- pH * V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sqrt( s_pH^2 * s_V^2 + s_pH^2 * V^2 + pH^2 * s_V^2 )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sum(R)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sum(pH)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return( list( sum = c(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seq =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pH, V, R,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 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2463817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0717A-6158-9147-D9D3-C803708BF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43EA6-8215-3A24-78CA-DB3BE59E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 revisited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FB0CA-DC28-8DDD-EB01-05CC6C4B1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265" y="857345"/>
            <a:ext cx="7207469" cy="57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5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7B78-B2AF-CB05-18FF-0BC295D6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Multi-threshold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B53EA-976F-6F0F-581B-C37F0175A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18472"/>
            <a:ext cx="7772400" cy="623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67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F0A40-3204-4C05-FA5D-9D37878C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D4C7-6198-B26E-3C56-D7511217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C62EF-EE63-044F-811D-8F5ABA2E1F68}"/>
              </a:ext>
            </a:extLst>
          </p:cNvPr>
          <p:cNvSpPr txBox="1"/>
          <p:nvPr/>
        </p:nvSpPr>
        <p:spPr>
          <a:xfrm>
            <a:off x="1146953" y="1094949"/>
            <a:ext cx="6373810" cy="9233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Change code: choose a series of multiple thresholds.</a:t>
            </a:r>
          </a:p>
          <a:p>
            <a:pPr marL="457200" indent="-457200">
              <a:buAutoNum type="arabicPeriod"/>
            </a:pPr>
            <a:endParaRPr lang="en-US" sz="1800" b="0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Discuss limitations of the multiple-threshold-PRA.</a:t>
            </a:r>
          </a:p>
        </p:txBody>
      </p:sp>
    </p:spTree>
    <p:extLst>
      <p:ext uri="{BB962C8B-B14F-4D97-AF65-F5344CB8AC3E}">
        <p14:creationId xmlns:p14="http://schemas.microsoft.com/office/powerpoint/2010/main" val="3020979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639E1-9AA3-CDF8-C1C6-24FD66053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49232-CEF4-57A7-5C33-B13C0C4FC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5D4DD-8FF8-6782-79D7-FB03C0265AB8}"/>
              </a:ext>
            </a:extLst>
          </p:cNvPr>
          <p:cNvSpPr txBox="1"/>
          <p:nvPr/>
        </p:nvSpPr>
        <p:spPr>
          <a:xfrm>
            <a:off x="1146953" y="1094949"/>
            <a:ext cx="6373810" cy="203132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Change code: choose a series of multiple thresholds.</a:t>
            </a:r>
          </a:p>
          <a:p>
            <a:pPr marL="457200" indent="-457200">
              <a:buAutoNum type="arabicPeriod"/>
            </a:pPr>
            <a:endParaRPr lang="en-US" sz="1800" b="0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Discuss limitations of the multiple-threshold-PRA. Possible answers: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Mostly the same as for the single-threshold PRA.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Low n even more critical here?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1292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02" y="2475798"/>
            <a:ext cx="6424129" cy="34880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1816442" y="3472249"/>
            <a:ext cx="691979" cy="8309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8631" y="5638801"/>
            <a:ext cx="1902938" cy="78483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lIns="0" tIns="0" rIns="0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p[H]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8446" y="860637"/>
            <a:ext cx="3410816" cy="144655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3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</a:rPr>
              <a:t>4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4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3</a:t>
            </a:r>
            <a:r>
              <a:rPr lang="en-GB" sz="2200" b="0" i="1" dirty="0">
                <a:solidFill>
                  <a:schemeClr val="accent2"/>
                </a:solidFill>
              </a:rPr>
              <a:t> 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5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2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What is the highest risk??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03088-1466-CA4B-BCDE-ADE3CC1E4576}"/>
              </a:ext>
            </a:extLst>
          </p:cNvPr>
          <p:cNvSpPr txBox="1"/>
          <p:nvPr/>
        </p:nvSpPr>
        <p:spPr>
          <a:xfrm>
            <a:off x="4140925" y="2932611"/>
            <a:ext cx="65" cy="3385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endParaRPr lang="en-US" sz="2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84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66A74-229C-965F-4337-C88B900BE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A419-CEC5-7289-48C7-E969175F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single-threshold PRA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806346-2207-35CB-437E-143D348DE72E}"/>
              </a:ext>
            </a:extLst>
          </p:cNvPr>
          <p:cNvGrpSpPr/>
          <p:nvPr/>
        </p:nvGrpSpPr>
        <p:grpSpPr>
          <a:xfrm>
            <a:off x="2099143" y="2043485"/>
            <a:ext cx="3275939" cy="2086009"/>
            <a:chOff x="2099143" y="2043485"/>
            <a:chExt cx="3275939" cy="20860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0446A6-5DB5-9A65-5010-04EEB75E5AD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13544" y="2043485"/>
              <a:ext cx="2361538" cy="174133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09E5A2-9E34-D3E9-A425-F8592600A3E1}"/>
                </a:ext>
              </a:extLst>
            </p:cNvPr>
            <p:cNvSpPr txBox="1"/>
            <p:nvPr/>
          </p:nvSpPr>
          <p:spPr>
            <a:xfrm>
              <a:off x="2099143" y="3021498"/>
              <a:ext cx="2631871" cy="110799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Retrieving total (single-threshold) PRA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3E571F-2C4D-735C-CE9D-A23766E4B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2" y="1006159"/>
            <a:ext cx="4301646" cy="8434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DC2C0-5F34-0F7B-ABB4-D84C7974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410" y="3713259"/>
            <a:ext cx="3212561" cy="2698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079A3A-466C-8E31-07CB-ACEB6BC84865}"/>
              </a:ext>
            </a:extLst>
          </p:cNvPr>
          <p:cNvSpPr txBox="1"/>
          <p:nvPr/>
        </p:nvSpPr>
        <p:spPr>
          <a:xfrm>
            <a:off x="11561197" y="119270"/>
            <a:ext cx="18473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92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E58F1-C917-A840-9EB7-D0627D97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from 2 risk-components to 3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CDF21A5-B4E8-D24A-A722-554F923E4EF8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D0F53E3-ABA0-1148-8433-DF8439B8B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98" y="718102"/>
            <a:ext cx="3008087" cy="17440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4657C3-F8DE-9F42-8E75-5FB125754248}"/>
              </a:ext>
            </a:extLst>
          </p:cNvPr>
          <p:cNvSpPr/>
          <p:nvPr/>
        </p:nvSpPr>
        <p:spPr bwMode="auto">
          <a:xfrm>
            <a:off x="4647725" y="1580322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D0E6F3AA-CB45-964D-99B0-279FB181DEDB}"/>
              </a:ext>
            </a:extLst>
          </p:cNvPr>
          <p:cNvSpPr/>
          <p:nvPr/>
        </p:nvSpPr>
        <p:spPr bwMode="auto">
          <a:xfrm>
            <a:off x="5402469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DCA10F-6010-994A-A36F-FA0C035D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610" y="3089601"/>
            <a:ext cx="6084185" cy="1807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1F784A-6056-EC47-A7A4-550E984F538D}"/>
              </a:ext>
            </a:extLst>
          </p:cNvPr>
          <p:cNvSpPr txBox="1"/>
          <p:nvPr/>
        </p:nvSpPr>
        <p:spPr>
          <a:xfrm>
            <a:off x="105784" y="3369287"/>
            <a:ext cx="2621085" cy="110799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rgbClr val="FF0000"/>
                </a:solidFill>
              </a:rPr>
              <a:t>64 different</a:t>
            </a:r>
          </a:p>
          <a:p>
            <a:pPr algn="r"/>
            <a:r>
              <a:rPr lang="en-US" sz="2200" dirty="0"/>
              <a:t>2-component </a:t>
            </a:r>
            <a:r>
              <a:rPr lang="en-US" sz="2200" dirty="0">
                <a:solidFill>
                  <a:srgbClr val="FF0000"/>
                </a:solidFill>
              </a:rPr>
              <a:t>PRAs</a:t>
            </a:r>
            <a:r>
              <a:rPr lang="en-US" sz="2200" dirty="0"/>
              <a:t> at cell level: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3ECF8-5BB4-6E42-9EB8-7E5A4014A2E0}"/>
              </a:ext>
            </a:extLst>
          </p:cNvPr>
          <p:cNvSpPr txBox="1"/>
          <p:nvPr/>
        </p:nvSpPr>
        <p:spPr>
          <a:xfrm>
            <a:off x="89278" y="5428923"/>
            <a:ext cx="2621085" cy="110799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rgbClr val="FF0000"/>
                </a:solidFill>
              </a:rPr>
              <a:t>1 single</a:t>
            </a:r>
          </a:p>
          <a:p>
            <a:pPr algn="r"/>
            <a:r>
              <a:rPr lang="en-US" sz="2200" dirty="0"/>
              <a:t>3-component </a:t>
            </a:r>
            <a:r>
              <a:rPr lang="en-US" sz="2200" dirty="0">
                <a:solidFill>
                  <a:srgbClr val="FF0000"/>
                </a:solidFill>
              </a:rPr>
              <a:t>PRA</a:t>
            </a:r>
            <a:r>
              <a:rPr lang="en-US" sz="2200" dirty="0"/>
              <a:t> at regional level: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C3229-B410-2047-927C-47D6047A2727}"/>
              </a:ext>
            </a:extLst>
          </p:cNvPr>
          <p:cNvSpPr txBox="1"/>
          <p:nvPr/>
        </p:nvSpPr>
        <p:spPr>
          <a:xfrm>
            <a:off x="2893610" y="5428923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P[H] = 0.27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C5995-930C-E343-8028-A3B4BC96E8BC}"/>
              </a:ext>
            </a:extLst>
          </p:cNvPr>
          <p:cNvSpPr txBox="1"/>
          <p:nvPr/>
        </p:nvSpPr>
        <p:spPr>
          <a:xfrm>
            <a:off x="5734443" y="5449111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V = 0.26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6370A-5719-E347-8177-7B4F7D8C6743}"/>
              </a:ext>
            </a:extLst>
          </p:cNvPr>
          <p:cNvSpPr txBox="1"/>
          <p:nvPr/>
        </p:nvSpPr>
        <p:spPr>
          <a:xfrm>
            <a:off x="4316726" y="5439017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Q = 37/64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C548B-9C90-384D-AD5D-AFA542435D83}"/>
              </a:ext>
            </a:extLst>
          </p:cNvPr>
          <p:cNvSpPr txBox="1"/>
          <p:nvPr/>
        </p:nvSpPr>
        <p:spPr>
          <a:xfrm>
            <a:off x="7422240" y="5428923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R = 0.04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14106D-9373-164E-856C-96CCC44DB497}"/>
              </a:ext>
            </a:extLst>
          </p:cNvPr>
          <p:cNvSpPr/>
          <p:nvPr/>
        </p:nvSpPr>
        <p:spPr bwMode="auto">
          <a:xfrm>
            <a:off x="2971322" y="1587579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152B9015-9450-8849-B7E8-2F47312E66AD}"/>
              </a:ext>
            </a:extLst>
          </p:cNvPr>
          <p:cNvSpPr/>
          <p:nvPr/>
        </p:nvSpPr>
        <p:spPr bwMode="auto">
          <a:xfrm>
            <a:off x="3726066" y="2390291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815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19"/>
    </mc:Choice>
    <mc:Fallback xmlns="">
      <p:transition spd="slow" advTm="84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  <p:extLst>
    <p:ext uri="{3A86A75C-4F4B-4683-9AE1-C65F6400EC91}">
      <p14:laserTraceLst xmlns:p14="http://schemas.microsoft.com/office/powerpoint/2010/main">
        <p14:tracePtLst>
          <p14:tracePt t="9124" x="7305675" y="4773613"/>
          <p14:tracePt t="9551" x="7158038" y="4778375"/>
          <p14:tracePt t="9562" x="7040563" y="4729163"/>
          <p14:tracePt t="9574" x="6881813" y="4675188"/>
          <p14:tracePt t="9585" x="6738938" y="4606925"/>
          <p14:tracePt t="9596" x="6597650" y="4532313"/>
          <p14:tracePt t="9607" x="6469063" y="4465638"/>
          <p14:tracePt t="9619" x="6340475" y="4391025"/>
          <p14:tracePt t="9630" x="6056313" y="4237038"/>
          <p14:tracePt t="9641" x="5767388" y="4090988"/>
          <p14:tracePt t="9652" x="5461000" y="3948113"/>
          <p14:tracePt t="9664" x="5330825" y="3887788"/>
          <p14:tracePt t="9675" x="5048250" y="3763963"/>
          <p14:tracePt t="9686" x="4956175" y="3727450"/>
          <p14:tracePt t="9697" x="4784725" y="3641725"/>
          <p14:tracePt t="9709" x="4741863" y="3616325"/>
          <p14:tracePt t="9720" x="4667250" y="3579813"/>
          <p14:tracePt t="9866" x="4648200" y="3536950"/>
          <p14:tracePt t="9877" x="4598988" y="3481388"/>
          <p14:tracePt t="9889" x="4538663" y="3406775"/>
          <p14:tracePt t="9900" x="4483100" y="3314700"/>
          <p14:tracePt t="9911" x="4433888" y="3216275"/>
          <p14:tracePt t="9922" x="4391025" y="3124200"/>
          <p14:tracePt t="9933" x="4365625" y="3044825"/>
          <p14:tracePt t="9945" x="4348163" y="2963863"/>
          <p14:tracePt t="9956" x="4329113" y="2811463"/>
          <p14:tracePt t="9967" x="4329113" y="2663825"/>
          <p14:tracePt t="9980" x="4341813" y="2608263"/>
          <p14:tracePt t="9990" x="4384675" y="2478088"/>
          <p14:tracePt t="10001" x="4414838" y="2428875"/>
          <p14:tracePt t="10012" x="4451350" y="2349500"/>
          <p14:tracePt t="10024" x="4464050" y="2319338"/>
          <p14:tracePt t="10035" x="4513263" y="2227263"/>
          <p14:tracePt t="10046" x="4525963" y="2189163"/>
          <p14:tracePt t="10057" x="4525963" y="2159000"/>
          <p14:tracePt t="10069" x="4525963" y="2128838"/>
          <p14:tracePt t="10080" x="4525963" y="2109788"/>
          <p14:tracePt t="10091" x="4513263" y="2090738"/>
          <p14:tracePt t="10102" x="4495800" y="2073275"/>
          <p14:tracePt t="10114" x="4464050" y="2054225"/>
          <p14:tracePt t="10125" x="4440238" y="2030413"/>
          <p14:tracePt t="10136" x="4421188" y="2011363"/>
          <p14:tracePt t="10147" x="4397375" y="1992313"/>
          <p14:tracePt t="10159" x="4378325" y="1968500"/>
          <p14:tracePt t="10170" x="4371975" y="1962150"/>
          <p14:tracePt t="10181" x="4341813" y="1931988"/>
          <p14:tracePt t="10192" x="4329113" y="1912938"/>
          <p14:tracePt t="10204" x="4310063" y="1893888"/>
          <p14:tracePt t="10216" x="4292600" y="1882775"/>
          <p14:tracePt t="10226" x="4267200" y="1863725"/>
          <p14:tracePt t="10237" x="4243388" y="1851025"/>
          <p14:tracePt t="10249" x="4187825" y="1827213"/>
          <p14:tracePt t="10260" x="4144963" y="1814513"/>
          <p14:tracePt t="10271" x="4089400" y="1801813"/>
          <p14:tracePt t="10283" x="4027488" y="1795463"/>
          <p14:tracePt t="10294" x="3954463" y="1789113"/>
          <p14:tracePt t="10305" x="3879850" y="1789113"/>
          <p14:tracePt t="10316" x="3806825" y="1784350"/>
          <p14:tracePt t="10327" x="3775075" y="1784350"/>
          <p14:tracePt t="10339" x="3708400" y="1778000"/>
          <p14:tracePt t="10350" x="3652838" y="1778000"/>
          <p14:tracePt t="10361" x="3616325" y="1778000"/>
          <p14:tracePt t="10372" x="3573463" y="1778000"/>
          <p14:tracePt t="10383" x="3541713" y="1778000"/>
          <p14:tracePt t="10395" x="3511550" y="1778000"/>
          <p14:tracePt t="10406" x="3492500" y="1778000"/>
          <p14:tracePt t="10417" x="3468688" y="1789113"/>
          <p14:tracePt t="10429" x="3449638" y="1801813"/>
          <p14:tracePt t="10440" x="3430588" y="1820863"/>
          <p14:tracePt t="10451" x="3413125" y="1838325"/>
          <p14:tracePt t="10462" x="3394075" y="1863725"/>
          <p14:tracePt t="10474" x="3370263" y="1893888"/>
          <p14:tracePt t="10485" x="3351213" y="1919288"/>
          <p14:tracePt t="10496" x="3332163" y="1943100"/>
          <p14:tracePt t="10507" x="3321050" y="1974850"/>
          <p14:tracePt t="10519" x="3308350" y="1998663"/>
          <p14:tracePt t="10530" x="3308350" y="2030413"/>
          <p14:tracePt t="10541" x="3308350" y="2060575"/>
          <p14:tracePt t="10552" x="3308350" y="2109788"/>
          <p14:tracePt t="10564" x="3332163" y="2146300"/>
          <p14:tracePt t="10575" x="3363913" y="2182813"/>
          <p14:tracePt t="10586" x="3406775" y="2227263"/>
          <p14:tracePt t="10597" x="3430588" y="2244725"/>
          <p14:tracePt t="10609" x="3475038" y="2281238"/>
          <p14:tracePt t="10620" x="3517900" y="2306638"/>
          <p14:tracePt t="10631" x="3560763" y="2325688"/>
          <p14:tracePt t="10642" x="3597275" y="2343150"/>
          <p14:tracePt t="10654" x="3671888" y="2355850"/>
          <p14:tracePt t="10666" x="3725863" y="2362200"/>
          <p14:tracePt t="10676" x="3781425" y="2362200"/>
          <p14:tracePt t="10687" x="3830638" y="2362200"/>
          <p14:tracePt t="10699" x="3867150" y="2355850"/>
          <p14:tracePt t="10710" x="3911600" y="2343150"/>
          <p14:tracePt t="10721" x="3960813" y="2325688"/>
          <p14:tracePt t="10733" x="3997325" y="2312988"/>
          <p14:tracePt t="10744" x="4027488" y="2293938"/>
          <p14:tracePt t="10755" x="4064000" y="2276475"/>
          <p14:tracePt t="10766" x="4089400" y="2257425"/>
          <p14:tracePt t="10777" x="4113213" y="2232025"/>
          <p14:tracePt t="10789" x="4138613" y="2208213"/>
          <p14:tracePt t="10800" x="4157663" y="2178050"/>
          <p14:tracePt t="10811" x="4168775" y="2146300"/>
          <p14:tracePt t="10822" x="4175125" y="2122488"/>
          <p14:tracePt t="10833" x="4181475" y="2090738"/>
          <p14:tracePt t="10845" x="4181475" y="2073275"/>
          <p14:tracePt t="10858" x="4181475" y="2054225"/>
          <p14:tracePt t="10867" x="4181475" y="2041525"/>
          <p14:tracePt t="10879" x="4181475" y="2030413"/>
          <p14:tracePt t="10890" x="4181475" y="2017713"/>
          <p14:tracePt t="10901" x="4175125" y="2011363"/>
          <p14:tracePt t="10912" x="4175125" y="2005013"/>
          <p14:tracePt t="10923" x="4168775" y="2005013"/>
          <p14:tracePt t="10935" x="4168775" y="1998663"/>
          <p14:tracePt t="10946" x="4162425" y="1998663"/>
          <p14:tracePt t="10969" x="4157663" y="1992313"/>
          <p14:tracePt t="11002" x="4151313" y="1985963"/>
          <p14:tracePt t="11036" x="4144963" y="1981200"/>
          <p14:tracePt t="11047" x="4138613" y="1981200"/>
          <p14:tracePt t="11058" x="4132263" y="1974850"/>
          <p14:tracePt t="11070" x="4125913" y="1968500"/>
          <p14:tracePt t="11081" x="4119563" y="1968500"/>
          <p14:tracePt t="11092" x="4113213" y="1962150"/>
          <p14:tracePt t="11105" x="4095750" y="1955800"/>
          <p14:tracePt t="11116" x="4083050" y="1943100"/>
          <p14:tracePt t="11126" x="4070350" y="1936750"/>
          <p14:tracePt t="11137" x="4064000" y="1936750"/>
          <p14:tracePt t="11149" x="4046538" y="1931988"/>
          <p14:tracePt t="11160" x="4033838" y="1919288"/>
          <p14:tracePt t="11171" x="4021138" y="1919288"/>
          <p14:tracePt t="11183" x="3997325" y="1906588"/>
          <p14:tracePt t="11194" x="3978275" y="1900238"/>
          <p14:tracePt t="11205" x="3960813" y="1900238"/>
          <p14:tracePt t="11216" x="3941763" y="1893888"/>
          <p14:tracePt t="11227" x="3922713" y="1893888"/>
          <p14:tracePt t="11238" x="3911600" y="1893888"/>
          <p14:tracePt t="11250" x="3898900" y="1893888"/>
          <p14:tracePt t="11261" x="3867150" y="1893888"/>
          <p14:tracePt t="11272" x="3849688" y="1893888"/>
          <p14:tracePt t="11283" x="3830638" y="1900238"/>
          <p14:tracePt t="11295" x="3824288" y="1906588"/>
          <p14:tracePt t="11306" x="3813175" y="1912938"/>
          <p14:tracePt t="11317" x="3794125" y="1925638"/>
          <p14:tracePt t="11329" x="3781425" y="1931988"/>
          <p14:tracePt t="11340" x="3768725" y="1936750"/>
          <p14:tracePt t="11351" x="3763963" y="1949450"/>
          <p14:tracePt t="11362" x="3751263" y="1955800"/>
          <p14:tracePt t="11373" x="3744913" y="1962150"/>
          <p14:tracePt t="11384" x="3744913" y="1974850"/>
          <p14:tracePt t="11396" x="3738563" y="1981200"/>
          <p14:tracePt t="11407" x="3732213" y="1992313"/>
          <p14:tracePt t="11419" x="3732213" y="1998663"/>
          <p14:tracePt t="11430" x="3725863" y="2005013"/>
          <p14:tracePt t="11441" x="3725863" y="2011363"/>
          <p14:tracePt t="11452" x="3721100" y="2017713"/>
          <p14:tracePt t="11463" x="3721100" y="2024063"/>
          <p14:tracePt t="11475" x="3721100" y="2030413"/>
          <p14:tracePt t="11497" x="3714750" y="2035175"/>
          <p14:tracePt t="11508" x="3714750" y="2041525"/>
          <p14:tracePt t="11542" x="3714750" y="2047875"/>
          <p14:tracePt t="11553" x="3714750" y="2054225"/>
          <p14:tracePt t="11576" x="3714750" y="2060575"/>
          <p14:tracePt t="11599" x="3714750" y="2066925"/>
          <p14:tracePt t="11610" x="3721100" y="2066925"/>
          <p14:tracePt t="11621" x="3721100" y="2073275"/>
          <p14:tracePt t="11633" x="3721100" y="2079625"/>
          <p14:tracePt t="11655" x="3725863" y="2084388"/>
          <p14:tracePt t="11667" x="3725863" y="2090738"/>
          <p14:tracePt t="11677" x="3732213" y="2097088"/>
          <p14:tracePt t="11688" x="3738563" y="2103438"/>
          <p14:tracePt t="11701" x="3744913" y="2109788"/>
          <p14:tracePt t="11711" x="3751263" y="2116138"/>
          <p14:tracePt t="11722" x="3757613" y="2128838"/>
          <p14:tracePt t="11734" x="3768725" y="2133600"/>
          <p14:tracePt t="11745" x="3775075" y="2146300"/>
          <p14:tracePt t="11756" x="3781425" y="2152650"/>
          <p14:tracePt t="11767" x="3787775" y="2159000"/>
          <p14:tracePt t="11779" x="3794125" y="2165350"/>
          <p14:tracePt t="11801" x="3794125" y="2171700"/>
          <p14:tracePt t="11812" x="3800475" y="2171700"/>
          <p14:tracePt t="11835" x="3800475" y="2178050"/>
          <p14:tracePt t="11902" x="3806825" y="2178050"/>
          <p14:tracePt t="11936" x="3813175" y="2178050"/>
          <p14:tracePt t="12240" x="3813175" y="2182813"/>
          <p14:tracePt t="12251" x="3813175" y="2195513"/>
          <p14:tracePt t="12262" x="3813175" y="2208213"/>
          <p14:tracePt t="12273" x="3813175" y="2227263"/>
          <p14:tracePt t="12285" x="3817938" y="2238375"/>
          <p14:tracePt t="12296" x="3817938" y="2251075"/>
          <p14:tracePt t="12307" x="3824288" y="2270125"/>
          <p14:tracePt t="12318" x="3824288" y="2287588"/>
          <p14:tracePt t="12330" x="3824288" y="2300288"/>
          <p14:tracePt t="12341" x="3824288" y="2312988"/>
          <p14:tracePt t="12352" x="3824288" y="2319338"/>
          <p14:tracePt t="12363" x="3824288" y="2330450"/>
          <p14:tracePt t="12375" x="3824288" y="2336800"/>
          <p14:tracePt t="12386" x="3817938" y="2343150"/>
          <p14:tracePt t="12409" x="3813175" y="2349500"/>
          <p14:tracePt t="12420" x="3806825" y="2355850"/>
          <p14:tracePt t="12431" x="3794125" y="2355850"/>
          <p14:tracePt t="12442" x="3781425" y="2362200"/>
          <p14:tracePt t="12454" x="3763963" y="2362200"/>
          <p14:tracePt t="12465" x="3744913" y="2368550"/>
          <p14:tracePt t="12476" x="3725863" y="2368550"/>
          <p14:tracePt t="12487" x="3695700" y="2368550"/>
          <p14:tracePt t="12498" x="3671888" y="2368550"/>
          <p14:tracePt t="12510" x="3646488" y="2368550"/>
          <p14:tracePt t="12521" x="3616325" y="2368550"/>
          <p14:tracePt t="12533" x="3603625" y="2368550"/>
          <p14:tracePt t="12544" x="3584575" y="2368550"/>
          <p14:tracePt t="12555" x="3567113" y="2362200"/>
          <p14:tracePt t="12567" x="3554413" y="2362200"/>
          <p14:tracePt t="12577" x="3541713" y="2362200"/>
          <p14:tracePt t="12588" x="3535363" y="2362200"/>
          <p14:tracePt t="12600" x="3529013" y="2362200"/>
          <p14:tracePt t="12645" x="3524250" y="2362200"/>
          <p14:tracePt t="12847" x="3517900" y="2362200"/>
          <p14:tracePt t="12904" x="3511550" y="2355850"/>
          <p14:tracePt t="13185" x="3535363" y="2355850"/>
          <p14:tracePt t="13196" x="3560763" y="2362200"/>
          <p14:tracePt t="13207" x="3590925" y="2368550"/>
          <p14:tracePt t="13218" x="3609975" y="2374900"/>
          <p14:tracePt t="13231" x="3633788" y="2374900"/>
          <p14:tracePt t="13241" x="3652838" y="2379663"/>
          <p14:tracePt t="13252" x="3665538" y="2379663"/>
          <p14:tracePt t="13263" x="3683000" y="2379663"/>
          <p14:tracePt t="13275" x="3689350" y="2379663"/>
          <p14:tracePt t="13286" x="3725863" y="2379663"/>
          <p14:tracePt t="13297" x="3744913" y="2379663"/>
          <p14:tracePt t="13308" x="3763963" y="2379663"/>
          <p14:tracePt t="13320" x="3787775" y="2379663"/>
          <p14:tracePt t="13331" x="3800475" y="2379663"/>
          <p14:tracePt t="13342" x="3813175" y="2379663"/>
          <p14:tracePt t="13355" x="3830638" y="2386013"/>
          <p14:tracePt t="13365" x="3843338" y="2386013"/>
          <p14:tracePt t="13376" x="3856038" y="2386013"/>
          <p14:tracePt t="13387" x="3867150" y="2386013"/>
          <p14:tracePt t="13398" x="3892550" y="2386013"/>
          <p14:tracePt t="13410" x="3905250" y="2386013"/>
          <p14:tracePt t="13421" x="3916363" y="2386013"/>
          <p14:tracePt t="13432" x="3935413" y="2386013"/>
          <p14:tracePt t="13443" x="3941763" y="2386013"/>
          <p14:tracePt t="13455" x="3954463" y="2386013"/>
          <p14:tracePt t="13467" x="3960813" y="2386013"/>
          <p14:tracePt t="13477" x="3965575" y="2386013"/>
          <p14:tracePt t="13489" x="3971925" y="2386013"/>
          <p14:tracePt t="13501" x="3978275" y="2386013"/>
          <p14:tracePt t="13545" x="3984625" y="2386013"/>
          <p14:tracePt t="13567" x="3990975" y="2386013"/>
          <p14:tracePt t="13601" x="3997325" y="2386013"/>
          <p14:tracePt t="14298" x="4003675" y="2386013"/>
          <p14:tracePt t="14310" x="4010025" y="2386013"/>
          <p14:tracePt t="14321" x="4027488" y="2386013"/>
          <p14:tracePt t="14332" x="4046538" y="2386013"/>
          <p14:tracePt t="14343" x="4076700" y="2386013"/>
          <p14:tracePt t="14356" x="4095750" y="2386013"/>
          <p14:tracePt t="14367" x="4113213" y="2386013"/>
          <p14:tracePt t="14377" x="4132263" y="2386013"/>
          <p14:tracePt t="14388" x="4151313" y="2386013"/>
          <p14:tracePt t="14401" x="4168775" y="2386013"/>
          <p14:tracePt t="14411" x="4181475" y="2379663"/>
          <p14:tracePt t="14422" x="4194175" y="2374900"/>
          <p14:tracePt t="14434" x="4200525" y="2374900"/>
          <p14:tracePt t="14445" x="4200525" y="2368550"/>
          <p14:tracePt t="14467" x="4206875" y="2368550"/>
          <p14:tracePt t="14478" x="4211638" y="2368550"/>
          <p14:tracePt t="14490" x="4211638" y="2362200"/>
          <p14:tracePt t="14501" x="4217988" y="2362200"/>
          <p14:tracePt t="14512" x="4224338" y="2362200"/>
          <p14:tracePt t="14523" x="4230688" y="2355850"/>
          <p14:tracePt t="14535" x="4237038" y="2355850"/>
          <p14:tracePt t="14546" x="4249738" y="2355850"/>
          <p14:tracePt t="14557" x="4256088" y="2349500"/>
          <p14:tracePt t="14568" x="4260850" y="2349500"/>
          <p14:tracePt t="14602" x="4267200" y="2343150"/>
          <p14:tracePt t="15131" x="4279900" y="2343150"/>
          <p14:tracePt t="15142" x="4310063" y="2343150"/>
          <p14:tracePt t="15153" x="4352925" y="2343150"/>
          <p14:tracePt t="15165" x="4391025" y="2349500"/>
          <p14:tracePt t="15176" x="4433888" y="2355850"/>
          <p14:tracePt t="15187" x="4476750" y="2362200"/>
          <p14:tracePt t="15198" x="4519613" y="2368550"/>
          <p14:tracePt t="15210" x="4598988" y="2374900"/>
          <p14:tracePt t="15221" x="4637088" y="2379663"/>
          <p14:tracePt t="15234" x="4703763" y="2379663"/>
          <p14:tracePt t="15243" x="4778375" y="2386013"/>
          <p14:tracePt t="15255" x="4833938" y="2392363"/>
          <p14:tracePt t="15266" x="4887913" y="2392363"/>
          <p14:tracePt t="15277" x="4943475" y="2398713"/>
          <p14:tracePt t="15288" x="4981575" y="2398713"/>
          <p14:tracePt t="15301" x="5024438" y="2405063"/>
          <p14:tracePt t="15311" x="5060950" y="2411413"/>
          <p14:tracePt t="15322" x="5103813" y="2411413"/>
          <p14:tracePt t="15334" x="5146675" y="2417763"/>
          <p14:tracePt t="15345" x="5183188" y="2417763"/>
          <p14:tracePt t="15358" x="5221288" y="2417763"/>
          <p14:tracePt t="15368" x="5270500" y="2417763"/>
          <p14:tracePt t="15378" x="5313363" y="2417763"/>
          <p14:tracePt t="15390" x="5356225" y="2417763"/>
          <p14:tracePt t="15401" x="5399088" y="2417763"/>
          <p14:tracePt t="15412" x="5441950" y="2417763"/>
          <p14:tracePt t="15423" x="5478463" y="2417763"/>
          <p14:tracePt t="15435" x="5516563" y="2417763"/>
          <p14:tracePt t="15446" x="5553075" y="2417763"/>
          <p14:tracePt t="15457" x="5565775" y="2417763"/>
          <p14:tracePt t="15468" x="5583238" y="2417763"/>
          <p14:tracePt t="15481" x="5602288" y="2417763"/>
          <p14:tracePt t="15491" x="5619750" y="2417763"/>
          <p14:tracePt t="15502" x="5645150" y="2411413"/>
          <p14:tracePt t="15513" x="5664200" y="2411413"/>
          <p14:tracePt t="15525" x="5681663" y="2411413"/>
          <p14:tracePt t="15536" x="5707063" y="2411413"/>
          <p14:tracePt t="15547" x="5730875" y="2411413"/>
          <p14:tracePt t="15558" x="5762625" y="2411413"/>
          <p14:tracePt t="15570" x="5786438" y="2411413"/>
          <p14:tracePt t="15581" x="5811838" y="2411413"/>
          <p14:tracePt t="15592" x="5822950" y="2411413"/>
          <p14:tracePt t="15603" x="5848350" y="2411413"/>
          <p14:tracePt t="15615" x="5884863" y="2411413"/>
          <p14:tracePt t="15626" x="5910263" y="2411413"/>
          <p14:tracePt t="15637" x="5934075" y="2411413"/>
          <p14:tracePt t="15648" x="5964238" y="2411413"/>
          <p14:tracePt t="15660" x="5995988" y="2411413"/>
          <p14:tracePt t="15671" x="6032500" y="2405063"/>
          <p14:tracePt t="15682" x="6062663" y="2405063"/>
          <p14:tracePt t="15693" x="6075363" y="2405063"/>
          <p14:tracePt t="15705" x="6105525" y="2398713"/>
          <p14:tracePt t="15716" x="6118225" y="2392363"/>
          <p14:tracePt t="15727" x="6137275" y="2386013"/>
          <p14:tracePt t="15738" x="6143625" y="2379663"/>
          <p14:tracePt t="15750" x="6149975" y="2379663"/>
          <p14:tracePt t="15761" x="6154738" y="2374900"/>
          <p14:tracePt t="15772" x="6154738" y="2368550"/>
          <p14:tracePt t="15784" x="6154738" y="2362200"/>
          <p14:tracePt t="15795" x="6154738" y="2355850"/>
          <p14:tracePt t="15806" x="6154738" y="2343150"/>
          <p14:tracePt t="15818" x="6154738" y="2330450"/>
          <p14:tracePt t="15828" x="6154738" y="2319338"/>
          <p14:tracePt t="15840" x="6154738" y="2306638"/>
          <p14:tracePt t="15851" x="6154738" y="2287588"/>
          <p14:tracePt t="15862" x="6154738" y="2270125"/>
          <p14:tracePt t="15873" x="6154738" y="2244725"/>
          <p14:tracePt t="15885" x="6149975" y="2220913"/>
          <p14:tracePt t="15896" x="6124575" y="2178050"/>
          <p14:tracePt t="15907" x="6100763" y="2139950"/>
          <p14:tracePt t="15918" x="6081713" y="2122488"/>
          <p14:tracePt t="15930" x="6051550" y="2090738"/>
          <p14:tracePt t="15941" x="6013450" y="2060575"/>
          <p14:tracePt t="15952" x="5976938" y="2030413"/>
          <p14:tracePt t="15963" x="5946775" y="2011363"/>
          <p14:tracePt t="15975" x="5915025" y="1992313"/>
          <p14:tracePt t="15986" x="5884863" y="1974850"/>
          <p14:tracePt t="15997" x="5861050" y="1968500"/>
          <p14:tracePt t="16008" x="5835650" y="1955800"/>
          <p14:tracePt t="16019" x="5811838" y="1949450"/>
          <p14:tracePt t="16031" x="5786438" y="1943100"/>
          <p14:tracePt t="16042" x="5756275" y="1936750"/>
          <p14:tracePt t="16053" x="5730875" y="1936750"/>
          <p14:tracePt t="16065" x="5700713" y="1936750"/>
          <p14:tracePt t="16076" x="5664200" y="1936750"/>
          <p14:tracePt t="16087" x="5619750" y="1936750"/>
          <p14:tracePt t="16098" x="5583238" y="1936750"/>
          <p14:tracePt t="16110" x="5534025" y="1936750"/>
          <p14:tracePt t="16121" x="5497513" y="1949450"/>
          <p14:tracePt t="16132" x="5448300" y="1955800"/>
          <p14:tracePt t="16143" x="5405438" y="1968500"/>
          <p14:tracePt t="16155" x="5362575" y="1981200"/>
          <p14:tracePt t="16166" x="5326063" y="1985963"/>
          <p14:tracePt t="16177" x="5287963" y="1998663"/>
          <p14:tracePt t="16188" x="5257800" y="2017713"/>
          <p14:tracePt t="16200" x="5227638" y="2030413"/>
          <p14:tracePt t="16211" x="5202238" y="2041525"/>
          <p14:tracePt t="16222" x="5178425" y="2054225"/>
          <p14:tracePt t="16234" x="5165725" y="2066925"/>
          <p14:tracePt t="16245" x="5153025" y="2079625"/>
          <p14:tracePt t="16256" x="5140325" y="2090738"/>
          <p14:tracePt t="16268" x="5129213" y="2109788"/>
          <p14:tracePt t="16278" x="5122863" y="2122488"/>
          <p14:tracePt t="16290" x="5110163" y="2133600"/>
          <p14:tracePt t="16301" x="5103813" y="2146300"/>
          <p14:tracePt t="16312" x="5097463" y="2152650"/>
          <p14:tracePt t="16323" x="5091113" y="2159000"/>
          <p14:tracePt t="16335" x="5091113" y="2178050"/>
          <p14:tracePt t="16346" x="5091113" y="2189163"/>
          <p14:tracePt t="16359" x="5091113" y="2195513"/>
          <p14:tracePt t="16368" x="5103813" y="2208213"/>
          <p14:tracePt t="16379" x="5110163" y="2227263"/>
          <p14:tracePt t="16391" x="5122863" y="2232025"/>
          <p14:tracePt t="16402" x="5140325" y="2251075"/>
          <p14:tracePt t="16413" x="5159375" y="2263775"/>
          <p14:tracePt t="16425" x="5183188" y="2281238"/>
          <p14:tracePt t="16436" x="5227638" y="2300288"/>
          <p14:tracePt t="16447" x="5264150" y="2319338"/>
          <p14:tracePt t="16458" x="5287963" y="2330450"/>
          <p14:tracePt t="16469" x="5330825" y="2349500"/>
          <p14:tracePt t="16482" x="5368925" y="2362200"/>
          <p14:tracePt t="16492" x="5411788" y="2374900"/>
          <p14:tracePt t="16503" x="5454650" y="2379663"/>
          <p14:tracePt t="16515" x="5491163" y="2386013"/>
          <p14:tracePt t="16526" x="5521325" y="2392363"/>
          <p14:tracePt t="16537" x="5565775" y="2392363"/>
          <p14:tracePt t="16548" x="5595938" y="2392363"/>
          <p14:tracePt t="16559" x="5632450" y="2386013"/>
          <p14:tracePt t="16571" x="5664200" y="2374900"/>
          <p14:tracePt t="16582" x="5694363" y="2362200"/>
          <p14:tracePt t="16593" x="5700713" y="2355850"/>
          <p14:tracePt t="16606" x="5724525" y="2343150"/>
          <p14:tracePt t="16616" x="5737225" y="2330450"/>
          <p14:tracePt t="16627" x="5749925" y="2325688"/>
          <p14:tracePt t="16638" x="5762625" y="2319338"/>
          <p14:tracePt t="16650" x="5767388" y="2312988"/>
          <p14:tracePt t="16661" x="5773738" y="2306638"/>
          <p14:tracePt t="16683" x="5780088" y="2300288"/>
          <p14:tracePt t="16695" x="5786438" y="2300288"/>
          <p14:tracePt t="16706" x="5792788" y="2300288"/>
          <p14:tracePt t="16718" x="5799138" y="2293938"/>
          <p14:tracePt t="16740" x="5805488" y="2293938"/>
          <p14:tracePt t="16752" x="5811838" y="2293938"/>
          <p14:tracePt t="16762" x="5816600" y="2293938"/>
          <p14:tracePt t="17223" x="5811838" y="2293938"/>
          <p14:tracePt t="17235" x="5805488" y="2293938"/>
          <p14:tracePt t="17246" x="5799138" y="2300288"/>
          <p14:tracePt t="17268" x="5792788" y="2306638"/>
          <p14:tracePt t="17280" x="5786438" y="2306638"/>
          <p14:tracePt t="17291" x="5780088" y="2306638"/>
          <p14:tracePt t="17302" x="5780088" y="2312988"/>
          <p14:tracePt t="17324" x="5780088" y="2319338"/>
          <p14:tracePt t="17358" x="5780088" y="2325688"/>
          <p14:tracePt t="17403" x="5780088" y="2330450"/>
          <p14:tracePt t="17414" x="5786438" y="2330450"/>
          <p14:tracePt t="17493" x="5786438" y="2336800"/>
          <p14:tracePt t="17504" x="5792788" y="2336800"/>
          <p14:tracePt t="17617" x="5792788" y="2343150"/>
          <p14:tracePt t="17651" x="5792788" y="2349500"/>
          <p14:tracePt t="17684" x="5792788" y="2355850"/>
          <p14:tracePt t="17696" x="5799138" y="2355850"/>
          <p14:tracePt t="17707" x="5799138" y="2362200"/>
          <p14:tracePt t="17731" x="5805488" y="2368550"/>
          <p14:tracePt t="17752" x="5805488" y="2374900"/>
          <p14:tracePt t="17774" x="5805488" y="2379663"/>
          <p14:tracePt t="17921" x="5805488" y="2386013"/>
          <p14:tracePt t="18044" x="5805488" y="2392363"/>
          <p14:tracePt t="18067" x="5805488" y="2398713"/>
          <p14:tracePt t="18078" x="5805488" y="2405063"/>
          <p14:tracePt t="18101" x="5805488" y="2411413"/>
          <p14:tracePt t="18134" x="5805488" y="2417763"/>
          <p14:tracePt t="18157" x="5805488" y="2424113"/>
          <p14:tracePt t="18169" x="5811838" y="2424113"/>
          <p14:tracePt t="18191" x="5811838" y="2428875"/>
          <p14:tracePt t="18247" x="5816600" y="2428875"/>
          <p14:tracePt t="18258" x="5816600" y="2435225"/>
          <p14:tracePt t="18630" x="5811838" y="2435225"/>
          <p14:tracePt t="18641" x="5805488" y="2435225"/>
          <p14:tracePt t="18652" x="5799138" y="2435225"/>
          <p14:tracePt t="18674" x="5792788" y="2428875"/>
          <p14:tracePt t="18686" x="5786438" y="2428875"/>
          <p14:tracePt t="18708" x="5780088" y="2428875"/>
          <p14:tracePt t="18866" x="5780088" y="2424113"/>
          <p14:tracePt t="18956" x="5780088" y="2417763"/>
          <p14:tracePt t="18989" x="5780088" y="2411413"/>
          <p14:tracePt t="19002" x="5780088" y="2405063"/>
          <p14:tracePt t="19023" x="5786438" y="2398713"/>
          <p14:tracePt t="19035" x="5786438" y="2392363"/>
          <p14:tracePt t="19046" x="5786438" y="2386013"/>
          <p14:tracePt t="19057" x="5792788" y="2386013"/>
          <p14:tracePt t="19069" x="5792788" y="2379663"/>
          <p14:tracePt t="19079" x="5792788" y="2374900"/>
          <p14:tracePt t="19091" x="5792788" y="2368550"/>
          <p14:tracePt t="19124" x="5792788" y="2362200"/>
          <p14:tracePt t="19214" x="5792788" y="2355850"/>
          <p14:tracePt t="19271" x="5792788" y="2349500"/>
          <p14:tracePt t="19316" x="5792788" y="2343150"/>
          <p14:tracePt t="19451" x="5792788" y="2336800"/>
          <p14:tracePt t="19507" x="5792788" y="2330450"/>
          <p14:tracePt t="23681" x="5811838" y="2325688"/>
          <p14:tracePt t="23692" x="5848350" y="2300288"/>
          <p14:tracePt t="23703" x="5878513" y="2281238"/>
          <p14:tracePt t="23714" x="5915025" y="2263775"/>
          <p14:tracePt t="23717" x="5957888" y="2238375"/>
          <p14:tracePt t="23726" x="6007100" y="2208213"/>
          <p14:tracePt t="23737" x="6051550" y="2182813"/>
          <p14:tracePt t="23748" x="6100763" y="2152650"/>
          <p14:tracePt t="23759" x="6161088" y="2116138"/>
          <p14:tracePt t="23771" x="6265863" y="2060575"/>
          <p14:tracePt t="23783" x="6370638" y="1998663"/>
          <p14:tracePt t="23793" x="6462713" y="1955800"/>
          <p14:tracePt t="23804" x="6567488" y="1912938"/>
          <p14:tracePt t="23816" x="6659563" y="1882775"/>
          <p14:tracePt t="23827" x="6738938" y="1857375"/>
          <p14:tracePt t="23838" x="6783388" y="1851025"/>
          <p14:tracePt t="23849" x="6843713" y="1833563"/>
          <p14:tracePt t="23861" x="6911975" y="1820863"/>
          <p14:tracePt t="23872" x="6980238" y="1808163"/>
          <p14:tracePt t="23883" x="7034213" y="1795463"/>
          <p14:tracePt t="23894" x="7089775" y="1789113"/>
          <p14:tracePt t="23907" x="7145338" y="1784350"/>
          <p14:tracePt t="23917" x="7237413" y="1771650"/>
          <p14:tracePt t="23928" x="7292975" y="1771650"/>
          <p14:tracePt t="23939" x="7354888" y="1771650"/>
          <p14:tracePt t="23951" x="7421563" y="1771650"/>
          <p14:tracePt t="23962" x="7453313" y="1771650"/>
          <p14:tracePt t="23973" x="7515225" y="1771650"/>
          <p14:tracePt t="23984" x="7562850" y="1784350"/>
          <p14:tracePt t="23996" x="7612063" y="1789113"/>
          <p14:tracePt t="24007" x="7650163" y="1795463"/>
          <p14:tracePt t="24018" x="7686675" y="1808163"/>
          <p14:tracePt t="24031" x="7716838" y="1814513"/>
          <p14:tracePt t="24041" x="7754938" y="1820863"/>
          <p14:tracePt t="24052" x="7797800" y="1833563"/>
          <p14:tracePt t="24063" x="7834313" y="1844675"/>
          <p14:tracePt t="24074" x="7870825" y="1857375"/>
          <p14:tracePt t="24086" x="7920038" y="1863725"/>
          <p14:tracePt t="24097" x="7962900" y="1876425"/>
          <p14:tracePt t="24108" x="8005763" y="1887538"/>
          <p14:tracePt t="24120" x="8054975" y="1893888"/>
          <p14:tracePt t="24131" x="8097838" y="1906588"/>
          <p14:tracePt t="24142" x="8135938" y="1912938"/>
          <p14:tracePt t="24154" x="8172450" y="1912938"/>
          <p14:tracePt t="24389" x="8191500" y="1912938"/>
          <p14:tracePt t="24400" x="8251825" y="1925638"/>
          <p14:tracePt t="24412" x="8326438" y="1943100"/>
          <p14:tracePt t="24423" x="8388350" y="1962150"/>
          <p14:tracePt t="24434" x="8448675" y="1981200"/>
          <p14:tracePt t="24446" x="8491538" y="1992313"/>
          <p14:tracePt t="24457" x="8529638" y="2005013"/>
          <p14:tracePt t="24468" x="8553450" y="2011363"/>
          <p14:tracePt t="24479" x="8566150" y="2011363"/>
          <p14:tracePt t="24491" x="8578850" y="2017713"/>
          <p14:tracePt t="24502" x="8602663" y="2024063"/>
          <p14:tracePt t="24513" x="8615363" y="2030413"/>
          <p14:tracePt t="24524" x="8621713" y="2030413"/>
          <p14:tracePt t="24536" x="8628063" y="2030413"/>
          <p14:tracePt t="24547" x="8632825" y="2035175"/>
          <p14:tracePt t="24558" x="8639175" y="2035175"/>
          <p14:tracePt t="24570" x="8651875" y="2041525"/>
          <p14:tracePt t="24581" x="8658225" y="2041525"/>
          <p14:tracePt t="24592" x="8670925" y="2047875"/>
          <p14:tracePt t="24604" x="8682038" y="2047875"/>
          <p14:tracePt t="24614" x="8688388" y="2047875"/>
          <p14:tracePt t="24625" x="8701088" y="2054225"/>
          <p14:tracePt t="24637" x="8707438" y="2054225"/>
          <p14:tracePt t="24648" x="8713788" y="2054225"/>
          <p14:tracePt t="24671" x="8720138" y="2054225"/>
          <p14:tracePt t="24794" x="8726488" y="2060575"/>
          <p14:tracePt t="24828" x="8731250" y="2060575"/>
          <p14:tracePt t="24839" x="8737600" y="2066925"/>
          <p14:tracePt t="24851" x="8743950" y="2066925"/>
          <p14:tracePt t="24862" x="8756650" y="2073275"/>
          <p14:tracePt t="24873" x="8769350" y="2079625"/>
          <p14:tracePt t="24884" x="8786813" y="2084388"/>
          <p14:tracePt t="24896" x="8793163" y="2090738"/>
          <p14:tracePt t="24908" x="8805863" y="2097088"/>
          <p14:tracePt t="24918" x="8818563" y="2103438"/>
          <p14:tracePt t="24929" x="8829675" y="2103438"/>
          <p14:tracePt t="24941" x="8829675" y="2109788"/>
          <p14:tracePt t="24952" x="8836025" y="2109788"/>
          <p14:tracePt t="24963" x="8842375" y="2109788"/>
          <p14:tracePt t="25032" x="8836025" y="2109788"/>
          <p14:tracePt t="25199" x="8829675" y="2109788"/>
          <p14:tracePt t="25222" x="8824913" y="2109788"/>
          <p14:tracePt t="25233" x="8818563" y="2109788"/>
          <p14:tracePt t="25244" x="8812213" y="2109788"/>
          <p14:tracePt t="25255" x="8799513" y="2109788"/>
          <p14:tracePt t="25267" x="8786813" y="2116138"/>
          <p14:tracePt t="25278" x="8775700" y="2116138"/>
          <p14:tracePt t="25289" x="8763000" y="2116138"/>
          <p14:tracePt t="25301" x="8750300" y="2122488"/>
          <p14:tracePt t="25312" x="8743950" y="2122488"/>
          <p14:tracePt t="25323" x="8731250" y="2122488"/>
          <p14:tracePt t="25334" x="8726488" y="2128838"/>
          <p14:tracePt t="25345" x="8720138" y="2128838"/>
          <p14:tracePt t="25357" x="8713788" y="2128838"/>
          <p14:tracePt t="25368" x="8707438" y="2128838"/>
          <p14:tracePt t="25379" x="8701088" y="2133600"/>
          <p14:tracePt t="25391" x="8694738" y="2133600"/>
          <p14:tracePt t="25402" x="8682038" y="2133600"/>
          <p14:tracePt t="25413" x="8670925" y="2139950"/>
          <p14:tracePt t="25424" x="8645525" y="2139950"/>
          <p14:tracePt t="25435" x="8628063" y="2146300"/>
          <p14:tracePt t="25447" x="8596313" y="2152650"/>
          <p14:tracePt t="25458" x="8559800" y="2159000"/>
          <p14:tracePt t="25470" x="8486775" y="2171700"/>
          <p14:tracePt t="25481" x="8437563" y="2171700"/>
          <p14:tracePt t="25492" x="8301038" y="2182813"/>
          <p14:tracePt t="25504" x="8104188" y="2208213"/>
          <p14:tracePt t="25514" x="7883525" y="2232025"/>
          <p14:tracePt t="25525" x="7618413" y="2281238"/>
          <p14:tracePt t="25537" x="7273925" y="2343150"/>
          <p14:tracePt t="25548" x="6856413" y="2424113"/>
          <p14:tracePt t="25559" x="6419850" y="2522538"/>
          <p14:tracePt t="25570" x="5983288" y="2625725"/>
          <p14:tracePt t="25582" x="5576888" y="2736850"/>
          <p14:tracePt t="25593" x="5214938" y="2847975"/>
          <p14:tracePt t="25604" x="5080000" y="2903538"/>
          <p14:tracePt t="25616" x="4802188" y="3001963"/>
          <p14:tracePt t="25627" x="4716463" y="3044825"/>
          <p14:tracePt t="25638" x="4654550" y="3081338"/>
          <p14:tracePt t="25649" x="4532313" y="3143250"/>
          <p14:tracePt t="25818" x="4513263" y="3143250"/>
          <p14:tracePt t="25829" x="4335463" y="3143250"/>
          <p14:tracePt t="25840" x="4125913" y="3149600"/>
          <p14:tracePt t="25852" x="3905250" y="3167063"/>
          <p14:tracePt t="25863" x="3627438" y="3198813"/>
          <p14:tracePt t="25874" x="3327400" y="3222625"/>
          <p14:tracePt t="25885" x="2736850" y="3297238"/>
          <p14:tracePt t="25897" x="2471738" y="3327400"/>
          <p14:tracePt t="25908" x="1962150" y="3389313"/>
          <p14:tracePt t="25920" x="1776413" y="3406775"/>
          <p14:tracePt t="25930" x="1654175" y="3419475"/>
          <p14:tracePt t="25942" x="1562100" y="3425825"/>
          <p14:tracePt t="25954" x="1493838" y="3425825"/>
          <p14:tracePt t="25964" x="1371600" y="3432175"/>
          <p14:tracePt t="25976" x="1241425" y="3432175"/>
          <p14:tracePt t="25987" x="1211263" y="3432175"/>
          <p14:tracePt t="25998" x="1211263" y="3425825"/>
          <p14:tracePt t="26009" x="1247775" y="3413125"/>
          <p14:tracePt t="26021" x="1303338" y="3389313"/>
          <p14:tracePt t="26033" x="1339850" y="3382963"/>
          <p14:tracePt t="26043" x="1365250" y="3376613"/>
          <p14:tracePt t="26054" x="1395413" y="3357563"/>
          <p14:tracePt t="26066" x="1420813" y="3346450"/>
          <p14:tracePt t="26077" x="1444625" y="3340100"/>
          <p14:tracePt t="26088" x="1444625" y="3333750"/>
          <p14:tracePt t="26099" x="1444625" y="3327400"/>
          <p14:tracePt t="26110" x="1420813" y="3327400"/>
          <p14:tracePt t="26122" x="1401763" y="3327400"/>
          <p14:tracePt t="26133" x="1365250" y="3327400"/>
          <p14:tracePt t="26144" x="1328738" y="3327400"/>
          <p14:tracePt t="26157" x="1296988" y="3327400"/>
          <p14:tracePt t="26167" x="1285875" y="3327400"/>
          <p14:tracePt t="26178" x="1260475" y="3333750"/>
          <p14:tracePt t="26189" x="1236663" y="3340100"/>
          <p14:tracePt t="26200" x="1223963" y="3346450"/>
          <p14:tracePt t="26212" x="1211263" y="3357563"/>
          <p14:tracePt t="26223" x="1198563" y="3363913"/>
          <p14:tracePt t="26234" x="1192213" y="3370263"/>
          <p14:tracePt t="26246" x="1187450" y="3382963"/>
          <p14:tracePt t="26257" x="1174750" y="3389313"/>
          <p14:tracePt t="26268" x="1168400" y="3402013"/>
          <p14:tracePt t="26281" x="1168400" y="3413125"/>
          <p14:tracePt t="26290" x="1168400" y="3419475"/>
          <p14:tracePt t="26302" x="1168400" y="3438525"/>
          <p14:tracePt t="26313" x="1168400" y="3444875"/>
          <p14:tracePt t="26324" x="1168400" y="3455988"/>
          <p14:tracePt t="26335" x="1168400" y="3468688"/>
          <p14:tracePt t="26347" x="1168400" y="3475038"/>
          <p14:tracePt t="26358" x="1168400" y="3487738"/>
          <p14:tracePt t="26370" x="1174750" y="3500438"/>
          <p14:tracePt t="26380" x="1174750" y="3505200"/>
          <p14:tracePt t="26392" x="1181100" y="3511550"/>
          <p14:tracePt t="26404" x="1181100" y="3524250"/>
          <p14:tracePt t="26414" x="1187450" y="3530600"/>
          <p14:tracePt t="26425" x="1187450" y="3543300"/>
          <p14:tracePt t="26437" x="1192213" y="3549650"/>
          <p14:tracePt t="26448" x="1192213" y="3560763"/>
          <p14:tracePt t="26459" x="1192213" y="3567113"/>
          <p14:tracePt t="26470" x="1198563" y="3573463"/>
          <p14:tracePt t="26482" x="1198563" y="3579813"/>
          <p14:tracePt t="26504" x="1198563" y="3586163"/>
          <p14:tracePt t="26515" x="1198563" y="3592513"/>
          <p14:tracePt t="26527" x="1204913" y="3598863"/>
          <p14:tracePt t="26549" x="1204913" y="3609975"/>
          <p14:tracePt t="26560" x="1204913" y="3616325"/>
          <p14:tracePt t="26572" x="1204913" y="3629025"/>
          <p14:tracePt t="26583" x="1204913" y="3635375"/>
          <p14:tracePt t="26594" x="1204913" y="3641725"/>
          <p14:tracePt t="26605" x="1204913" y="3648075"/>
          <p14:tracePt t="26617" x="1204913" y="3652838"/>
          <p14:tracePt t="26628" x="1204913" y="3659188"/>
          <p14:tracePt t="26651" x="1211263" y="3665538"/>
          <p14:tracePt t="26662" x="1211263" y="3671888"/>
          <p14:tracePt t="26673" x="1211263" y="3684588"/>
          <p14:tracePt t="26684" x="1217613" y="3697288"/>
          <p14:tracePt t="26695" x="1230313" y="3708400"/>
          <p14:tracePt t="26707" x="1230313" y="3714750"/>
          <p14:tracePt t="26718" x="1236663" y="3727450"/>
          <p14:tracePt t="26729" x="1241425" y="3740150"/>
          <p14:tracePt t="26740" x="1254125" y="3746500"/>
          <p14:tracePt t="26752" x="1260475" y="3757613"/>
          <p14:tracePt t="26763" x="1266825" y="3763963"/>
          <p14:tracePt t="26774" x="1273175" y="3776663"/>
          <p14:tracePt t="26785" x="1279525" y="3783013"/>
          <p14:tracePt t="26797" x="1285875" y="3789363"/>
          <p14:tracePt t="26808" x="1296988" y="3800475"/>
          <p14:tracePt t="26819" x="1303338" y="3806825"/>
          <p14:tracePt t="26830" x="1303338" y="3813175"/>
          <p14:tracePt t="26842" x="1309688" y="3819525"/>
          <p14:tracePt t="26864" x="1316038" y="3825875"/>
          <p14:tracePt t="26887" x="1322388" y="3825875"/>
          <p14:tracePt t="26898" x="1322388" y="3832225"/>
          <p14:tracePt t="26954" x="1322388" y="3838575"/>
          <p14:tracePt t="26999" x="1322388" y="3844925"/>
          <p14:tracePt t="27427" x="1328738" y="3844925"/>
          <p14:tracePt t="27449" x="1335088" y="3844925"/>
          <p14:tracePt t="27460" x="1352550" y="3844925"/>
          <p14:tracePt t="27472" x="1358900" y="3849688"/>
          <p14:tracePt t="27483" x="1377950" y="3849688"/>
          <p14:tracePt t="27494" x="1395413" y="3856038"/>
          <p14:tracePt t="27505" x="1414463" y="3856038"/>
          <p14:tracePt t="27517" x="1433513" y="3862388"/>
          <p14:tracePt t="27528" x="1457325" y="3862388"/>
          <p14:tracePt t="27539" x="1482725" y="3862388"/>
          <p14:tracePt t="27550" x="1512888" y="3862388"/>
          <p14:tracePt t="27562" x="1543050" y="3862388"/>
          <p14:tracePt t="27573" x="1568450" y="3862388"/>
          <p14:tracePt t="27584" x="1598613" y="3856038"/>
          <p14:tracePt t="27595" x="1628775" y="3838575"/>
          <p14:tracePt t="27607" x="1660525" y="3819525"/>
          <p14:tracePt t="27618" x="1690688" y="3795713"/>
          <p14:tracePt t="27629" x="1709738" y="3770313"/>
          <p14:tracePt t="27640" x="1733550" y="3746500"/>
          <p14:tracePt t="27652" x="1752600" y="3714750"/>
          <p14:tracePt t="27663" x="1771650" y="3690938"/>
          <p14:tracePt t="27674" x="1776413" y="3659188"/>
          <p14:tracePt t="27685" x="1776413" y="3648075"/>
          <p14:tracePt t="27697" x="1782763" y="3629025"/>
          <p14:tracePt t="27708" x="1789113" y="3609975"/>
          <p14:tracePt t="27719" x="1789113" y="3592513"/>
          <p14:tracePt t="27730" x="1789113" y="3586163"/>
          <p14:tracePt t="27742" x="1789113" y="3573463"/>
          <p14:tracePt t="27753" x="1789113" y="3567113"/>
          <p14:tracePt t="27764" x="1789113" y="3560763"/>
          <p14:tracePt t="27809" x="1789113" y="3554413"/>
          <p14:tracePt t="27832" x="1789113" y="3549650"/>
          <p14:tracePt t="27877" x="1789113" y="3543300"/>
          <p14:tracePt t="28214" x="1765300" y="3536950"/>
          <p14:tracePt t="28225" x="1739900" y="3536950"/>
          <p14:tracePt t="28238" x="1709738" y="3530600"/>
          <p14:tracePt t="28248" x="1677988" y="3530600"/>
          <p14:tracePt t="28259" x="1647825" y="3530600"/>
          <p14:tracePt t="28271" x="1617663" y="3530600"/>
          <p14:tracePt t="28283" x="1585913" y="3530600"/>
          <p14:tracePt t="28293" x="1562100" y="3530600"/>
          <p14:tracePt t="28305" x="1512888" y="3530600"/>
          <p14:tracePt t="28315" x="1476375" y="3536950"/>
          <p14:tracePt t="28327" x="1457325" y="3536950"/>
          <p14:tracePt t="28338" x="1433513" y="3543300"/>
          <p14:tracePt t="28349" x="1408113" y="3549650"/>
          <p14:tracePt t="28360" x="1395413" y="3554413"/>
          <p14:tracePt t="28372" x="1384300" y="3554413"/>
          <p14:tracePt t="28383" x="1371600" y="3560763"/>
          <p14:tracePt t="28394" x="1365250" y="3560763"/>
          <p14:tracePt t="28407" x="1358900" y="3567113"/>
          <p14:tracePt t="28417" x="1352550" y="3567113"/>
          <p14:tracePt t="28428" x="1346200" y="3567113"/>
          <p14:tracePt t="28439" x="1346200" y="3573463"/>
          <p14:tracePt t="28462" x="1339850" y="3573463"/>
          <p14:tracePt t="28552" x="1346200" y="3573463"/>
          <p14:tracePt t="28563" x="1365250" y="3573463"/>
          <p14:tracePt t="28574" x="1401763" y="3573463"/>
          <p14:tracePt t="28585" x="1450975" y="3573463"/>
          <p14:tracePt t="28597" x="1512888" y="3573463"/>
          <p14:tracePt t="28608" x="1585913" y="3573463"/>
          <p14:tracePt t="28619" x="1677988" y="3573463"/>
          <p14:tracePt t="28630" x="1844675" y="3573463"/>
          <p14:tracePt t="28642" x="1968500" y="3573463"/>
          <p14:tracePt t="28653" x="2028825" y="3573463"/>
          <p14:tracePt t="28664" x="2152650" y="3567113"/>
          <p14:tracePt t="28675" x="2257425" y="3554413"/>
          <p14:tracePt t="28688" x="2306638" y="3549650"/>
          <p14:tracePt t="28698" x="2386013" y="3536950"/>
          <p14:tracePt t="28709" x="2409825" y="3530600"/>
          <p14:tracePt t="28721" x="2459038" y="3524250"/>
          <p14:tracePt t="28732" x="2490788" y="3517900"/>
          <p14:tracePt t="28743" x="2508250" y="3511550"/>
          <p14:tracePt t="28755" x="2520950" y="3505200"/>
          <p14:tracePt t="28765" x="2527300" y="3505200"/>
          <p14:tracePt t="28788" x="2533650" y="3500438"/>
          <p14:tracePt t="29024" x="2527300" y="3500438"/>
          <p14:tracePt t="29035" x="2471738" y="3500438"/>
          <p14:tracePt t="29047" x="2416175" y="3511550"/>
          <p14:tracePt t="29058" x="2343150" y="3530600"/>
          <p14:tracePt t="29069" x="2251075" y="3554413"/>
          <p14:tracePt t="29080" x="2146300" y="3586163"/>
          <p14:tracePt t="29092" x="2022475" y="3609975"/>
          <p14:tracePt t="29103" x="1906588" y="3648075"/>
          <p14:tracePt t="29114" x="1677988" y="3721100"/>
          <p14:tracePt t="29125" x="1438275" y="3789363"/>
          <p14:tracePt t="29138" x="1223963" y="3856038"/>
          <p14:tracePt t="29148" x="1131888" y="3887788"/>
          <p14:tracePt t="29159" x="977900" y="3930650"/>
          <p14:tracePt t="29171" x="915988" y="3954463"/>
          <p14:tracePt t="29182" x="811213" y="3986213"/>
          <p14:tracePt t="29193" x="738188" y="4003675"/>
          <p14:tracePt t="29205" x="719138" y="4010025"/>
          <p14:tracePt t="29215" x="669925" y="4016375"/>
          <p14:tracePt t="29227" x="646113" y="4016375"/>
          <p14:tracePt t="29238" x="627063" y="4016375"/>
          <p14:tracePt t="29249" x="614363" y="4016375"/>
          <p14:tracePt t="29260" x="608013" y="4016375"/>
          <p14:tracePt t="29272" x="603250" y="4016375"/>
          <p14:tracePt t="29285" x="596900" y="4016375"/>
          <p14:tracePt t="29328" x="590550" y="4016375"/>
          <p14:tracePt t="29384" x="596900" y="4022725"/>
          <p14:tracePt t="29395" x="627063" y="4035425"/>
          <p14:tracePt t="29408" x="669925" y="4052888"/>
          <p14:tracePt t="29418" x="731838" y="4071938"/>
          <p14:tracePt t="29429" x="800100" y="4090988"/>
          <p14:tracePt t="29440" x="879475" y="4102100"/>
          <p14:tracePt t="29452" x="958850" y="4108450"/>
          <p14:tracePt t="29463" x="1046163" y="4108450"/>
          <p14:tracePt t="29474" x="1143000" y="4108450"/>
          <p14:tracePt t="29485" x="1241425" y="4102100"/>
          <p14:tracePt t="29497" x="1346200" y="4084638"/>
          <p14:tracePt t="29508" x="1444625" y="4059238"/>
          <p14:tracePt t="29519" x="1531938" y="4041775"/>
          <p14:tracePt t="29532" x="1574800" y="4041775"/>
          <p14:tracePt t="29542" x="1635125" y="4029075"/>
          <p14:tracePt t="29553" x="1660525" y="4022725"/>
          <p14:tracePt t="29564" x="1690688" y="4016375"/>
          <p14:tracePt t="29575" x="1716088" y="4016375"/>
          <p14:tracePt t="29587" x="1727200" y="4016375"/>
          <p14:tracePt t="29598" x="1733550" y="4016375"/>
          <p14:tracePt t="29609" x="1739900" y="4016375"/>
          <p14:tracePt t="29632" x="1727200" y="4016375"/>
          <p14:tracePt t="29643" x="1697038" y="4016375"/>
          <p14:tracePt t="29655" x="1660525" y="4016375"/>
          <p14:tracePt t="29665" x="1598613" y="4016375"/>
          <p14:tracePt t="29676" x="1531938" y="4022725"/>
          <p14:tracePt t="29688" x="1444625" y="4035425"/>
          <p14:tracePt t="29699" x="1346200" y="4052888"/>
          <p14:tracePt t="29710" x="1247775" y="4078288"/>
          <p14:tracePt t="29722" x="1143000" y="4102100"/>
          <p14:tracePt t="29733" x="1050925" y="4127500"/>
          <p14:tracePt t="29744" x="1008063" y="4144963"/>
          <p14:tracePt t="29755" x="941388" y="4170363"/>
          <p14:tracePt t="29767" x="885825" y="4194175"/>
          <p14:tracePt t="29778" x="866775" y="4206875"/>
          <p14:tracePt t="29789" x="842963" y="4232275"/>
          <p14:tracePt t="29800" x="817563" y="4243388"/>
          <p14:tracePt t="29812" x="811213" y="4262438"/>
          <p14:tracePt t="29823" x="804863" y="4268788"/>
          <p14:tracePt t="29834" x="804863" y="4281488"/>
          <p14:tracePt t="29845" x="804863" y="4286250"/>
          <p14:tracePt t="29857" x="804863" y="4298950"/>
          <p14:tracePt t="29879" x="811213" y="4305300"/>
          <p14:tracePt t="29902" x="811213" y="4311650"/>
          <p14:tracePt t="29947" x="811213" y="4318000"/>
          <p14:tracePt t="29980" x="811213" y="4324350"/>
          <p14:tracePt t="30025" x="811213" y="4330700"/>
          <p14:tracePt t="30037" x="804863" y="4330700"/>
          <p14:tracePt t="30048" x="804863" y="4335463"/>
          <p14:tracePt t="30059" x="800100" y="4335463"/>
          <p14:tracePt t="30071" x="793750" y="4341813"/>
          <p14:tracePt t="30082" x="787400" y="4341813"/>
          <p14:tracePt t="30104" x="781050" y="4348163"/>
          <p14:tracePt t="30138" x="774700" y="4354513"/>
          <p14:tracePt t="30172" x="774700" y="4360863"/>
          <p14:tracePt t="30183" x="768350" y="4367213"/>
          <p14:tracePt t="30205" x="768350" y="4373563"/>
          <p14:tracePt t="30217" x="762000" y="4373563"/>
          <p14:tracePt t="30228" x="762000" y="4379913"/>
          <p14:tracePt t="30262" x="762000" y="4384675"/>
          <p14:tracePt t="30768" x="768350" y="4384675"/>
          <p14:tracePt t="30779" x="781050" y="4384675"/>
          <p14:tracePt t="30790" x="787400" y="4384675"/>
          <p14:tracePt t="30802" x="800100" y="4384675"/>
          <p14:tracePt t="30813" x="811213" y="4384675"/>
          <p14:tracePt t="30824" x="830263" y="4384675"/>
          <p14:tracePt t="30835" x="849313" y="4391025"/>
          <p14:tracePt t="30847" x="873125" y="4391025"/>
          <p14:tracePt t="30858" x="903288" y="4397375"/>
          <p14:tracePt t="30869" x="928688" y="4397375"/>
          <p14:tracePt t="30880" x="941388" y="4403725"/>
          <p14:tracePt t="30892" x="965200" y="4403725"/>
          <p14:tracePt t="30903" x="977900" y="4410075"/>
          <p14:tracePt t="30914" x="990600" y="4410075"/>
          <p14:tracePt t="30925" x="996950" y="4410075"/>
          <p14:tracePt t="30937" x="1001713" y="4410075"/>
          <p14:tracePt t="30948" x="1008063" y="4410075"/>
          <p14:tracePt t="30981" x="1014413" y="4410075"/>
          <p14:tracePt t="30993" x="1020763" y="4410075"/>
          <p14:tracePt t="31005" x="1033463" y="4410075"/>
          <p14:tracePt t="31015" x="1050925" y="4410075"/>
          <p14:tracePt t="31027" x="1069975" y="4410075"/>
          <p14:tracePt t="31038" x="1106488" y="4410075"/>
          <p14:tracePt t="31049" x="1138238" y="4410075"/>
          <p14:tracePt t="31060" x="1192213" y="4410075"/>
          <p14:tracePt t="31072" x="1247775" y="4410075"/>
          <p14:tracePt t="31083" x="1365250" y="4410075"/>
          <p14:tracePt t="31094" x="1457325" y="4410075"/>
          <p14:tracePt t="31105" x="1574800" y="4416425"/>
          <p14:tracePt t="31117" x="1716088" y="4429125"/>
          <p14:tracePt t="31128" x="1863725" y="4440238"/>
          <p14:tracePt t="31139" x="1936750" y="4440238"/>
          <p14:tracePt t="31150" x="2066925" y="4440238"/>
          <p14:tracePt t="31162" x="2201863" y="4422775"/>
          <p14:tracePt t="31173" x="2330450" y="4391025"/>
          <p14:tracePt t="31184" x="2441575" y="4348163"/>
          <p14:tracePt t="31195" x="2478088" y="4330700"/>
          <p14:tracePt t="31206" x="2557463" y="4292600"/>
          <p14:tracePt t="31218" x="2576513" y="4286250"/>
          <p14:tracePt t="31229" x="2619375" y="4268788"/>
          <p14:tracePt t="31240" x="2687638" y="4232275"/>
          <p14:tracePt t="31252" x="2717800" y="4225925"/>
          <p14:tracePt t="31263" x="2743200" y="4213225"/>
          <p14:tracePt t="31274" x="2767013" y="4213225"/>
          <p14:tracePt t="31285" x="2797175" y="4206875"/>
          <p14:tracePt t="31296" x="2822575" y="4206875"/>
          <p14:tracePt t="31310" x="2846388" y="4200525"/>
          <p14:tracePt t="31319" x="2871788" y="4194175"/>
          <p14:tracePt t="31330" x="2895600" y="4194175"/>
          <p14:tracePt t="31342" x="2927350" y="4187825"/>
          <p14:tracePt t="31353" x="2951163" y="4183063"/>
          <p14:tracePt t="31364" x="2963863" y="4183063"/>
          <p14:tracePt t="31375" x="2989263" y="4183063"/>
          <p14:tracePt t="31387" x="2994025" y="4183063"/>
          <p14:tracePt t="31398" x="3006725" y="4183063"/>
          <p14:tracePt t="31409" x="3013075" y="4183063"/>
          <p14:tracePt t="31420" x="3013075" y="4176713"/>
          <p14:tracePt t="31612" x="3049588" y="4176713"/>
          <p14:tracePt t="31623" x="3160713" y="4176713"/>
          <p14:tracePt t="31634" x="3327400" y="4176713"/>
          <p14:tracePt t="31645" x="3511550" y="4176713"/>
          <p14:tracePt t="31656" x="3721100" y="4176713"/>
          <p14:tracePt t="31668" x="3929063" y="4176713"/>
          <p14:tracePt t="31679" x="4618038" y="4176713"/>
          <p14:tracePt t="31690" x="5116513" y="4176713"/>
          <p14:tracePt t="31702" x="5337175" y="4164013"/>
          <p14:tracePt t="31713" x="5835650" y="4114800"/>
          <p14:tracePt t="31724" x="6297613" y="4059238"/>
          <p14:tracePt t="31735" x="6456363" y="4041775"/>
          <p14:tracePt t="31747" x="6807200" y="4003675"/>
          <p14:tracePt t="31758" x="6905625" y="3997325"/>
          <p14:tracePt t="31769" x="7126288" y="3986213"/>
          <p14:tracePt t="31780" x="7188200" y="3986213"/>
          <p14:tracePt t="31792" x="7318375" y="3986213"/>
          <p14:tracePt t="31803" x="7416800" y="3986213"/>
          <p14:tracePt t="31814" x="7489825" y="3986213"/>
          <p14:tracePt t="31825" x="7551738" y="3992563"/>
          <p14:tracePt t="31837" x="7612063" y="4003675"/>
          <p14:tracePt t="31848" x="7661275" y="4003675"/>
          <p14:tracePt t="31859" x="7710488" y="4010025"/>
          <p14:tracePt t="31870" x="7759700" y="4010025"/>
          <p14:tracePt t="31882" x="7778750" y="4016375"/>
          <p14:tracePt t="31893" x="7808913" y="4016375"/>
          <p14:tracePt t="31904" x="7827963" y="4016375"/>
          <p14:tracePt t="31915" x="7847013" y="4016375"/>
          <p14:tracePt t="31927" x="7853363" y="4016375"/>
          <p14:tracePt t="31949" x="7834313" y="4016375"/>
          <p14:tracePt t="31960" x="7759700" y="3997325"/>
          <p14:tracePt t="31973" x="7650163" y="3979863"/>
          <p14:tracePt t="31983" x="7508875" y="3960813"/>
          <p14:tracePt t="31994" x="7335838" y="3943350"/>
          <p14:tracePt t="32006" x="6967538" y="3917950"/>
          <p14:tracePt t="32016" x="6696075" y="3917950"/>
          <p14:tracePt t="32028" x="6407150" y="3917950"/>
          <p14:tracePt t="32040" x="6088063" y="3917950"/>
          <p14:tracePt t="32050" x="5756275" y="3930650"/>
          <p14:tracePt t="32062" x="5386388" y="3960813"/>
          <p14:tracePt t="32073" x="5005388" y="3986213"/>
          <p14:tracePt t="32084" x="4643438" y="4010025"/>
          <p14:tracePt t="32095" x="4273550" y="4035425"/>
          <p14:tracePt t="32106" x="4132263" y="4041775"/>
          <p14:tracePt t="32118" x="3843338" y="4065588"/>
          <p14:tracePt t="32129" x="3744913" y="4084638"/>
          <p14:tracePt t="32140" x="3548063" y="4102100"/>
          <p14:tracePt t="32152" x="3486150" y="4108450"/>
          <p14:tracePt t="32163" x="3363913" y="4127500"/>
          <p14:tracePt t="32174" x="3282950" y="4138613"/>
          <p14:tracePt t="32185" x="3216275" y="4151313"/>
          <p14:tracePt t="32197" x="3203575" y="4157663"/>
          <p14:tracePt t="32208" x="3167063" y="4164013"/>
          <p14:tracePt t="32219" x="3141663" y="4170363"/>
          <p14:tracePt t="32230" x="3124200" y="4183063"/>
          <p14:tracePt t="32421" x="2989263" y="4183063"/>
          <p14:tracePt t="32435" x="2846388" y="4183063"/>
          <p14:tracePt t="32444" x="2681288" y="4183063"/>
          <p14:tracePt t="32456" x="2527300" y="4183063"/>
          <p14:tracePt t="32466" x="2373313" y="4183063"/>
          <p14:tracePt t="32478" x="2232025" y="4183063"/>
          <p14:tracePt t="32490" x="2109788" y="4183063"/>
          <p14:tracePt t="32500" x="2005013" y="4187825"/>
          <p14:tracePt t="32512" x="1930400" y="4200525"/>
          <p14:tracePt t="32523" x="1870075" y="4200525"/>
          <p14:tracePt t="32534" x="1758950" y="4219575"/>
          <p14:tracePt t="32545" x="1673225" y="4225925"/>
          <p14:tracePt t="32558" x="1654175" y="4232275"/>
          <p14:tracePt t="32568" x="1611313" y="4237038"/>
          <p14:tracePt t="32579" x="1581150" y="4237038"/>
          <p14:tracePt t="32590" x="1555750" y="4243388"/>
          <p14:tracePt t="32601" x="1536700" y="4243388"/>
          <p14:tracePt t="32613" x="1525588" y="4249738"/>
          <p14:tracePt t="32624" x="1519238" y="4249738"/>
          <p14:tracePt t="32635" x="1506538" y="4249738"/>
          <p14:tracePt t="32658" x="1500188" y="4256088"/>
          <p14:tracePt t="32669" x="1493838" y="4256088"/>
          <p14:tracePt t="32692" x="1487488" y="4256088"/>
          <p14:tracePt t="34030" x="1482725" y="4256088"/>
          <p14:tracePt t="34041" x="1476375" y="4256088"/>
          <p14:tracePt t="34053" x="1470025" y="4256088"/>
          <p14:tracePt t="34064" x="1463675" y="4249738"/>
          <p14:tracePt t="34075" x="1457325" y="4249738"/>
          <p14:tracePt t="34098" x="1450975" y="4243388"/>
          <p14:tracePt t="34120" x="1444625" y="4237038"/>
          <p14:tracePt t="34143" x="1438275" y="4237038"/>
          <p14:tracePt t="34165" x="1438275" y="4232275"/>
          <p14:tracePt t="34176" x="1433513" y="4232275"/>
          <p14:tracePt t="34446" x="1427163" y="4232275"/>
          <p14:tracePt t="34491" x="1420813" y="4232275"/>
          <p14:tracePt t="34525" x="1420813" y="4225925"/>
          <p14:tracePt t="34536" x="1414463" y="4225925"/>
          <p14:tracePt t="34581" x="1408113" y="4225925"/>
          <p14:tracePt t="34626" x="1401763" y="4225925"/>
          <p14:tracePt t="34694" x="1401763" y="4219575"/>
          <p14:tracePt t="40803" x="1470025" y="4232275"/>
          <p14:tracePt t="40814" x="1531938" y="4262438"/>
          <p14:tracePt t="40817" x="1604963" y="4305300"/>
          <p14:tracePt t="40825" x="1697038" y="4354513"/>
          <p14:tracePt t="40836" x="1795463" y="4410075"/>
          <p14:tracePt t="40847" x="1893888" y="4459288"/>
          <p14:tracePt t="40859" x="1992313" y="4502150"/>
          <p14:tracePt t="40870" x="2084388" y="4545013"/>
          <p14:tracePt t="40881" x="2268538" y="4625975"/>
          <p14:tracePt t="40894" x="2454275" y="4705350"/>
          <p14:tracePt t="40904" x="2638425" y="4778375"/>
          <p14:tracePt t="40915" x="2705100" y="4810125"/>
          <p14:tracePt t="40926" x="2852738" y="4852988"/>
          <p14:tracePt t="40937" x="2982913" y="4889500"/>
          <p14:tracePt t="40949" x="3092450" y="4908550"/>
          <p14:tracePt t="40960" x="3302000" y="4945063"/>
          <p14:tracePt t="40971" x="3425825" y="4945063"/>
          <p14:tracePt t="40982" x="3548063" y="4951413"/>
          <p14:tracePt t="40994" x="3616325" y="4957763"/>
          <p14:tracePt t="41005" x="3732213" y="4957763"/>
          <p14:tracePt t="41016" x="3775075" y="4957763"/>
          <p14:tracePt t="41027" x="3862388" y="4957763"/>
          <p14:tracePt t="41039" x="3929063" y="4957763"/>
          <p14:tracePt t="41050" x="3997325" y="4964113"/>
          <p14:tracePt t="41061" x="4046538" y="4964113"/>
          <p14:tracePt t="41072" x="4138613" y="4981575"/>
          <p14:tracePt t="41084" x="4194175" y="5000625"/>
          <p14:tracePt t="41095" x="4260850" y="5024438"/>
          <p14:tracePt t="41106" x="4329113" y="5049838"/>
          <p14:tracePt t="41117" x="4408488" y="5080000"/>
          <p14:tracePt t="41129" x="4483100" y="5105400"/>
          <p14:tracePt t="41140" x="4568825" y="5135563"/>
          <p14:tracePt t="41151" x="4648200" y="5154613"/>
          <p14:tracePt t="41162" x="4679950" y="5167313"/>
          <p14:tracePt t="41175" x="4716463" y="5184775"/>
          <p14:tracePt t="41185" x="4765675" y="5203825"/>
          <p14:tracePt t="41196" x="4808538" y="5227638"/>
          <p14:tracePt t="41208" x="4840288" y="5246688"/>
          <p14:tracePt t="41219" x="4870450" y="5270500"/>
          <p14:tracePt t="41230" x="4883150" y="5295900"/>
          <p14:tracePt t="41242" x="4900613" y="5314950"/>
          <p14:tracePt t="41252" x="4913313" y="5332413"/>
          <p14:tracePt t="41264" x="4919663" y="5345113"/>
          <p14:tracePt t="41275" x="4926013" y="5364163"/>
          <p14:tracePt t="41286" x="4937125" y="5381625"/>
          <p14:tracePt t="41298" x="4949825" y="5394325"/>
          <p14:tracePt t="41309" x="4956175" y="5407025"/>
          <p14:tracePt t="41320" x="4975225" y="5418138"/>
          <p14:tracePt t="41331" x="4986338" y="5418138"/>
          <p14:tracePt t="41489" x="4968875" y="5418138"/>
          <p14:tracePt t="41500" x="4919663" y="5418138"/>
          <p14:tracePt t="41511" x="4883150" y="5418138"/>
          <p14:tracePt t="41522" x="4851400" y="5418138"/>
          <p14:tracePt t="41534" x="4827588" y="5430838"/>
          <p14:tracePt t="41545" x="4795838" y="5449888"/>
          <p14:tracePt t="41556" x="4772025" y="5473700"/>
          <p14:tracePt t="41567" x="4741863" y="5505450"/>
          <p14:tracePt t="41579" x="4722813" y="5535613"/>
          <p14:tracePt t="41590" x="4679950" y="5603875"/>
          <p14:tracePt t="41601" x="4648200" y="5676900"/>
          <p14:tracePt t="41612" x="4630738" y="5756275"/>
          <p14:tracePt t="41624" x="4611688" y="5843588"/>
          <p14:tracePt t="41635" x="4598988" y="5935663"/>
          <p14:tracePt t="41646" x="4598988" y="6021388"/>
          <p14:tracePt t="41658" x="4598988" y="6064250"/>
          <p14:tracePt t="41669" x="4598988" y="6132513"/>
          <p14:tracePt t="41680" x="4618038" y="6181725"/>
          <p14:tracePt t="41692" x="4637088" y="6230938"/>
          <p14:tracePt t="41702" x="4660900" y="6267450"/>
          <p14:tracePt t="41714" x="4692650" y="6292850"/>
          <p14:tracePt t="41725" x="4722813" y="6310313"/>
          <p14:tracePt t="41736" x="4746625" y="6323013"/>
          <p14:tracePt t="41747" x="4772025" y="6329363"/>
          <p14:tracePt t="41759" x="4808538" y="6335713"/>
          <p14:tracePt t="41772" x="4827588" y="6335713"/>
          <p14:tracePt t="41781" x="4851400" y="6335713"/>
          <p14:tracePt t="41792" x="4864100" y="6335713"/>
          <p14:tracePt t="41804" x="4883150" y="6335713"/>
          <p14:tracePt t="41815" x="4900613" y="6329363"/>
          <p14:tracePt t="41826" x="4913313" y="6323013"/>
          <p14:tracePt t="41837" x="4926013" y="6310313"/>
          <p14:tracePt t="41849" x="4926013" y="6292850"/>
          <p14:tracePt t="41860" x="4932363" y="6267450"/>
          <p14:tracePt t="41871" x="4932363" y="6230938"/>
          <p14:tracePt t="41882" x="4932363" y="6199188"/>
          <p14:tracePt t="41895" x="4932363" y="6181725"/>
          <p14:tracePt t="41905" x="4932363" y="6132513"/>
          <p14:tracePt t="41916" x="4932363" y="6119813"/>
          <p14:tracePt t="41927" x="4932363" y="6089650"/>
          <p14:tracePt t="41939" x="4937125" y="6076950"/>
          <p14:tracePt t="41950" x="4943475" y="6064250"/>
          <p14:tracePt t="41961" x="4956175" y="6057900"/>
          <p14:tracePt t="41972" x="4962525" y="6046788"/>
          <p14:tracePt t="41984" x="4968875" y="6040438"/>
          <p14:tracePt t="41995" x="4975225" y="6034088"/>
          <p14:tracePt t="42006" x="4981575" y="6027738"/>
          <p14:tracePt t="42019" x="4986338" y="6021388"/>
          <p14:tracePt t="42029" x="4992688" y="6015038"/>
          <p14:tracePt t="42040" x="4992688" y="6008688"/>
          <p14:tracePt t="42053" x="4999038" y="6002338"/>
          <p14:tracePt t="42062" x="4999038" y="5997575"/>
          <p14:tracePt t="42074" x="5005388" y="5997575"/>
          <p14:tracePt t="42085" x="5005388" y="5991225"/>
          <p14:tracePt t="42096" x="5011738" y="5984875"/>
          <p14:tracePt t="42108" x="5018088" y="5978525"/>
          <p14:tracePt t="42119" x="5024438" y="5972175"/>
          <p14:tracePt t="42130" x="5035550" y="5965825"/>
          <p14:tracePt t="42142" x="5041900" y="5959475"/>
          <p14:tracePt t="42152" x="5060950" y="5948363"/>
          <p14:tracePt t="42164" x="5073650" y="5929313"/>
          <p14:tracePt t="42175" x="5080000" y="5916613"/>
          <p14:tracePt t="42186" x="5091113" y="5899150"/>
          <p14:tracePt t="42197" x="5103813" y="5873750"/>
          <p14:tracePt t="42209" x="5110163" y="5849938"/>
          <p14:tracePt t="42220" x="5116513" y="5818188"/>
          <p14:tracePt t="42231" x="5122863" y="5788025"/>
          <p14:tracePt t="42242" x="5122863" y="5756275"/>
          <p14:tracePt t="42254" x="5129213" y="5719763"/>
          <p14:tracePt t="42265" x="5129213" y="5689600"/>
          <p14:tracePt t="42276" x="5129213" y="5657850"/>
          <p14:tracePt t="42287" x="5129213" y="5627688"/>
          <p14:tracePt t="42299" x="5116513" y="5603875"/>
          <p14:tracePt t="42310" x="5110163" y="5578475"/>
          <p14:tracePt t="42321" x="5091113" y="5559425"/>
          <p14:tracePt t="42332" x="5080000" y="5541963"/>
          <p14:tracePt t="42344" x="5060950" y="5529263"/>
          <p14:tracePt t="42355" x="5035550" y="5516563"/>
          <p14:tracePt t="42366" x="5018088" y="5505450"/>
          <p14:tracePt t="42378" x="4992688" y="5505450"/>
          <p14:tracePt t="42389" x="4968875" y="5499100"/>
          <p14:tracePt t="42400" x="4943475" y="5499100"/>
          <p14:tracePt t="42411" x="4919663" y="5499100"/>
          <p14:tracePt t="42422" x="4887913" y="5499100"/>
          <p14:tracePt t="42434" x="4857750" y="5510213"/>
          <p14:tracePt t="42445" x="4833938" y="5522913"/>
          <p14:tracePt t="42456" x="4795838" y="5541963"/>
          <p14:tracePt t="42467" x="4759325" y="5559425"/>
          <p14:tracePt t="42479" x="4729163" y="5578475"/>
          <p14:tracePt t="42490" x="4692650" y="5603875"/>
          <p14:tracePt t="42501" x="4660900" y="5627688"/>
          <p14:tracePt t="42512" x="4637088" y="5646738"/>
          <p14:tracePt t="42524" x="4611688" y="5670550"/>
          <p14:tracePt t="42535" x="4594225" y="5689600"/>
          <p14:tracePt t="42546" x="4575175" y="5719763"/>
          <p14:tracePt t="42558" x="4562475" y="5745163"/>
          <p14:tracePt t="42569" x="4556125" y="5768975"/>
          <p14:tracePt t="42580" x="4549775" y="5800725"/>
          <p14:tracePt t="42592" x="4549775" y="5830888"/>
          <p14:tracePt t="42602" x="4549775" y="5854700"/>
          <p14:tracePt t="42614" x="4549775" y="5880100"/>
          <p14:tracePt t="42626" x="4562475" y="5910263"/>
          <p14:tracePt t="42636" x="4575175" y="5935663"/>
          <p14:tracePt t="42647" x="4594225" y="5953125"/>
          <p14:tracePt t="42659" x="4611688" y="5978525"/>
          <p14:tracePt t="42670" x="4630738" y="6008688"/>
          <p14:tracePt t="42681" x="4654550" y="6027738"/>
          <p14:tracePt t="42692" x="4686300" y="6051550"/>
          <p14:tracePt t="42704" x="4710113" y="6076950"/>
          <p14:tracePt t="42715" x="4741863" y="6100763"/>
          <p14:tracePt t="42726" x="4772025" y="6126163"/>
          <p14:tracePt t="42737" x="4802188" y="6145213"/>
          <p14:tracePt t="42749" x="4827588" y="6162675"/>
          <p14:tracePt t="42760" x="4857750" y="6175375"/>
          <p14:tracePt t="42771" x="4883150" y="6181725"/>
          <p14:tracePt t="42782" x="4913313" y="6188075"/>
          <p14:tracePt t="42794" x="4943475" y="6188075"/>
          <p14:tracePt t="42805" x="4975225" y="6188075"/>
          <p14:tracePt t="42816" x="5005388" y="6188075"/>
          <p14:tracePt t="42827" x="5035550" y="6175375"/>
          <p14:tracePt t="42839" x="5060950" y="6156325"/>
          <p14:tracePt t="42850" x="5080000" y="6138863"/>
          <p14:tracePt t="42861" x="5103813" y="6113463"/>
          <p14:tracePt t="42872" x="5122863" y="6096000"/>
          <p14:tracePt t="42884" x="5133975" y="6076950"/>
          <p14:tracePt t="42897" x="5153025" y="6051550"/>
          <p14:tracePt t="42906" x="5165725" y="6040438"/>
          <p14:tracePt t="42917" x="5183188" y="6015038"/>
          <p14:tracePt t="42929" x="5195888" y="6002338"/>
          <p14:tracePt t="42940" x="5202238" y="5991225"/>
          <p14:tracePt t="42951" x="5214938" y="5978525"/>
          <p14:tracePt t="42962" x="5227638" y="5948363"/>
          <p14:tracePt t="42974" x="5227638" y="5929313"/>
          <p14:tracePt t="42985" x="5227638" y="5910263"/>
          <p14:tracePt t="42996" x="5227638" y="5899150"/>
          <p14:tracePt t="43009" x="5227638" y="5886450"/>
          <p14:tracePt t="43020" x="5221288" y="5873750"/>
          <p14:tracePt t="43030" x="5214938" y="5861050"/>
          <p14:tracePt t="43042" x="5208588" y="5849938"/>
          <p14:tracePt t="43052" x="5195888" y="5843588"/>
          <p14:tracePt t="43064" x="5189538" y="5830888"/>
          <p14:tracePt t="43076" x="5183188" y="5824538"/>
          <p14:tracePt t="43086" x="5178425" y="5818188"/>
          <p14:tracePt t="43097" x="5172075" y="5811838"/>
          <p14:tracePt t="43109" x="5172075" y="5800725"/>
          <p14:tracePt t="43120" x="5165725" y="5800725"/>
          <p14:tracePt t="43131" x="5159375" y="5794375"/>
          <p14:tracePt t="43142" x="5159375" y="5788025"/>
          <p14:tracePt t="43154" x="5153025" y="5781675"/>
          <p14:tracePt t="43165" x="5146675" y="5775325"/>
          <p14:tracePt t="43187" x="5146675" y="5768975"/>
          <p14:tracePt t="43210" x="5146675" y="5762625"/>
          <p14:tracePt t="43221" x="5140325" y="5762625"/>
          <p14:tracePt t="43244" x="5133975" y="5756275"/>
          <p14:tracePt t="43255" x="5129213" y="5751513"/>
          <p14:tracePt t="43266" x="5122863" y="5745163"/>
          <p14:tracePt t="43289" x="5116513" y="5738813"/>
          <p14:tracePt t="43300" x="5110163" y="5732463"/>
          <p14:tracePt t="43311" x="5103813" y="5732463"/>
          <p14:tracePt t="43322" x="5097463" y="5726113"/>
          <p14:tracePt t="43334" x="5084763" y="5726113"/>
          <p14:tracePt t="43345" x="5080000" y="5719763"/>
          <p14:tracePt t="43356" x="5073650" y="5719763"/>
          <p14:tracePt t="43367" x="5060950" y="5713413"/>
          <p14:tracePt t="43379" x="5054600" y="5707063"/>
          <p14:tracePt t="43390" x="5048250" y="5707063"/>
          <p14:tracePt t="43401" x="5041900" y="5702300"/>
          <p14:tracePt t="43412" x="5030788" y="5702300"/>
          <p14:tracePt t="43424" x="5024438" y="5695950"/>
          <p14:tracePt t="43435" x="5018088" y="5695950"/>
          <p14:tracePt t="43457" x="5011738" y="5695950"/>
          <p14:tracePt t="43469" x="5005388" y="5689600"/>
          <p14:tracePt t="43480" x="4992688" y="5689600"/>
          <p14:tracePt t="43492" x="4986338" y="5689600"/>
          <p14:tracePt t="43502" x="4981575" y="5689600"/>
          <p14:tracePt t="43514" x="4975225" y="5689600"/>
          <p14:tracePt t="43526" x="4968875" y="5689600"/>
          <p14:tracePt t="43536" x="4962525" y="5689600"/>
          <p14:tracePt t="43559" x="4956175" y="5689600"/>
          <p14:tracePt t="56980" x="4932363" y="5689600"/>
          <p14:tracePt t="56991" x="4870450" y="5689600"/>
          <p14:tracePt t="57002" x="4802188" y="5689600"/>
          <p14:tracePt t="57013" x="4729163" y="5702300"/>
          <p14:tracePt t="57024" x="4654550" y="5713413"/>
          <p14:tracePt t="57036" x="4575175" y="5719763"/>
          <p14:tracePt t="57047" x="4495800" y="5732463"/>
          <p14:tracePt t="57058" x="4421188" y="5745163"/>
          <p14:tracePt t="57069" x="4348163" y="5751513"/>
          <p14:tracePt t="57082" x="4206875" y="5768975"/>
          <p14:tracePt t="57092" x="4083050" y="5788025"/>
          <p14:tracePt t="57103" x="3978275" y="5794375"/>
          <p14:tracePt t="57114" x="3935413" y="5800725"/>
          <p14:tracePt t="57126" x="3911600" y="5800725"/>
          <p14:tracePt t="57137" x="3856038" y="5805488"/>
          <p14:tracePt t="57148" x="3813175" y="5811838"/>
          <p14:tracePt t="57160" x="3781425" y="5811838"/>
          <p14:tracePt t="57171" x="3757613" y="5811838"/>
          <p14:tracePt t="57182" x="3744913" y="5811838"/>
          <p14:tracePt t="57193" x="3732213" y="5811838"/>
          <p14:tracePt t="57204" x="3725863" y="5811838"/>
          <p14:tracePt t="57216" x="3714750" y="5811838"/>
          <p14:tracePt t="57227" x="3708400" y="5811838"/>
          <p14:tracePt t="57238" x="3702050" y="5811838"/>
          <p14:tracePt t="57249" x="3695700" y="5811838"/>
          <p14:tracePt t="57261" x="3683000" y="5811838"/>
          <p14:tracePt t="57272" x="3676650" y="5811838"/>
          <p14:tracePt t="57283" x="3671888" y="5811838"/>
          <p14:tracePt t="57294" x="3665538" y="5811838"/>
          <p14:tracePt t="57306" x="3659188" y="5811838"/>
          <p14:tracePt t="57317" x="3652838" y="5805488"/>
          <p14:tracePt t="57340" x="3646488" y="5805488"/>
          <p14:tracePt t="57351" x="3640138" y="5800725"/>
          <p14:tracePt t="57363" x="3633788" y="5800725"/>
          <p14:tracePt t="57373" x="3622675" y="5800725"/>
          <p14:tracePt t="57385" x="3616325" y="5800725"/>
          <p14:tracePt t="57396" x="3609975" y="5800725"/>
          <p14:tracePt t="57407" x="3597275" y="5800725"/>
          <p14:tracePt t="57418" x="3584575" y="5800725"/>
          <p14:tracePt t="57430" x="3573463" y="5800725"/>
          <p14:tracePt t="57441" x="3560763" y="5800725"/>
          <p14:tracePt t="57452" x="3554413" y="5800725"/>
          <p14:tracePt t="57463" x="3548063" y="5800725"/>
          <p14:tracePt t="57474" x="3541713" y="5800725"/>
          <p14:tracePt t="57486" x="3529013" y="5794375"/>
          <p14:tracePt t="57508" x="3517900" y="5788025"/>
          <p14:tracePt t="57519" x="3511550" y="5788025"/>
          <p14:tracePt t="57531" x="3505200" y="5781675"/>
          <p14:tracePt t="57542" x="3498850" y="5775325"/>
          <p14:tracePt t="57553" x="3486150" y="5768975"/>
          <p14:tracePt t="57564" x="3479800" y="5768975"/>
          <p14:tracePt t="57576" x="3468688" y="5756275"/>
          <p14:tracePt t="57587" x="3462338" y="5756275"/>
          <p14:tracePt t="57598" x="3455988" y="5751513"/>
          <p14:tracePt t="57609" x="3449638" y="5745163"/>
          <p14:tracePt t="57621" x="3443288" y="5745163"/>
          <p14:tracePt t="57632" x="3443288" y="5738813"/>
          <p14:tracePt t="57643" x="3443288" y="5732463"/>
          <p14:tracePt t="57654" x="3443288" y="5726113"/>
          <p14:tracePt t="57677" x="3443288" y="5719763"/>
          <p14:tracePt t="57688" x="3443288" y="5707063"/>
          <p14:tracePt t="57699" x="3462338" y="5695950"/>
          <p14:tracePt t="57711" x="3486150" y="5689600"/>
          <p14:tracePt t="57722" x="3529013" y="5670550"/>
          <p14:tracePt t="57733" x="3578225" y="5657850"/>
          <p14:tracePt t="57745" x="3652838" y="5646738"/>
          <p14:tracePt t="57756" x="3738563" y="5627688"/>
          <p14:tracePt t="57767" x="3830638" y="5608638"/>
          <p14:tracePt t="57778" x="3941763" y="5591175"/>
          <p14:tracePt t="57789" x="4033838" y="5565775"/>
          <p14:tracePt t="57801" x="4144963" y="5554663"/>
          <p14:tracePt t="57813" x="4237038" y="5541963"/>
          <p14:tracePt t="57823" x="4335463" y="5541963"/>
          <p14:tracePt t="57834" x="4519613" y="5541963"/>
          <p14:tracePt t="57846" x="4637088" y="5572125"/>
          <p14:tracePt t="57857" x="4746625" y="5634038"/>
          <p14:tracePt t="57868" x="4802188" y="5664200"/>
          <p14:tracePt t="57880" x="4845050" y="5695950"/>
          <p14:tracePt t="57891" x="4876800" y="5719763"/>
          <p14:tracePt t="57902" x="4932363" y="5751513"/>
          <p14:tracePt t="57913" x="4975225" y="5775325"/>
          <p14:tracePt t="57924" x="4999038" y="5788025"/>
          <p14:tracePt t="57936" x="5018088" y="5794375"/>
          <p14:tracePt t="57947" x="5030788" y="5800725"/>
          <p14:tracePt t="57959" x="5035550" y="5800725"/>
          <p14:tracePt t="57969" x="5041900" y="5800725"/>
          <p14:tracePt t="57980" x="5041900" y="5794375"/>
          <p14:tracePt t="57992" x="5041900" y="5781675"/>
          <p14:tracePt t="58003" x="5048250" y="5775325"/>
          <p14:tracePt t="58014" x="5048250" y="5768975"/>
          <p14:tracePt t="58026" x="5048250" y="5762625"/>
          <p14:tracePt t="58048" x="5054600" y="5751513"/>
          <p14:tracePt t="58059" x="5060950" y="5745163"/>
          <p14:tracePt t="58071" x="5080000" y="5738813"/>
          <p14:tracePt t="58083" x="5103813" y="5726113"/>
          <p14:tracePt t="58093" x="5140325" y="5707063"/>
          <p14:tracePt t="58104" x="5195888" y="5689600"/>
          <p14:tracePt t="58116" x="5264150" y="5657850"/>
          <p14:tracePt t="58127" x="5405438" y="5603875"/>
          <p14:tracePt t="58138" x="5527675" y="5572125"/>
          <p14:tracePt t="58149" x="5668963" y="5541963"/>
          <p14:tracePt t="58161" x="5835650" y="5522913"/>
          <p14:tracePt t="58172" x="6019800" y="5522913"/>
          <p14:tracePt t="58183" x="6192838" y="5522913"/>
          <p14:tracePt t="58194" x="6259513" y="5535613"/>
          <p14:tracePt t="58207" x="6396038" y="5578475"/>
          <p14:tracePt t="58217" x="6445250" y="5603875"/>
          <p14:tracePt t="58228" x="6524625" y="5634038"/>
          <p14:tracePt t="58239" x="6542088" y="5646738"/>
          <p14:tracePt t="58251" x="6586538" y="5664200"/>
          <p14:tracePt t="58263" x="6610350" y="5683250"/>
          <p14:tracePt t="58273" x="6629400" y="5689600"/>
          <p14:tracePt t="58284" x="6635750" y="5695950"/>
          <p14:tracePt t="58297" x="6640513" y="5702300"/>
          <p14:tracePt t="58329" x="6640513" y="5707063"/>
          <p14:tracePt t="58633" x="6659563" y="5707063"/>
          <p14:tracePt t="58644" x="6678613" y="5707063"/>
          <p14:tracePt t="58656" x="6708775" y="5707063"/>
          <p14:tracePt t="58667" x="6745288" y="5707063"/>
          <p14:tracePt t="58678" x="6783388" y="5702300"/>
          <p14:tracePt t="58689" x="6911975" y="5695950"/>
          <p14:tracePt t="58701" x="7023100" y="5683250"/>
          <p14:tracePt t="58713" x="7158038" y="5657850"/>
          <p14:tracePt t="58723" x="7299325" y="5634038"/>
          <p14:tracePt t="58734" x="7367588" y="5621338"/>
          <p14:tracePt t="58746" x="7502525" y="5603875"/>
          <p14:tracePt t="58757" x="7607300" y="5578475"/>
          <p14:tracePt t="58768" x="7650163" y="5572125"/>
          <p14:tracePt t="58780" x="7735888" y="5559425"/>
          <p14:tracePt t="58791" x="7808913" y="5548313"/>
          <p14:tracePt t="58802" x="7870825" y="5548313"/>
          <p14:tracePt t="58813" x="7926388" y="5548313"/>
          <p14:tracePt t="58824" x="7969250" y="5548313"/>
          <p14:tracePt t="58836" x="7981950" y="5548313"/>
          <p14:tracePt t="58847" x="8005763" y="5554663"/>
          <p14:tracePt t="58858" x="8024813" y="5559425"/>
          <p14:tracePt t="58869" x="8037513" y="5565775"/>
          <p14:tracePt t="58881" x="8043863" y="5565775"/>
          <p14:tracePt t="58892" x="8050213" y="5572125"/>
          <p14:tracePt t="58926" x="8050213" y="5578475"/>
          <p14:tracePt t="58937" x="8054975" y="5578475"/>
          <p14:tracePt t="58993" x="8054975" y="5584825"/>
          <p14:tracePt t="59702" x="8054975" y="5591175"/>
          <p14:tracePt t="59713" x="8050213" y="5591175"/>
          <p14:tracePt t="59724" x="8050213" y="5597525"/>
          <p14:tracePt t="59769" x="8050213" y="5603875"/>
          <p14:tracePt t="73224" x="7804150" y="5603875"/>
          <p14:tracePt t="73235" x="7661275" y="5608638"/>
          <p14:tracePt t="73246" x="7539038" y="5627688"/>
          <p14:tracePt t="73258" x="7410450" y="5640388"/>
          <p14:tracePt t="73269" x="7286625" y="5657850"/>
          <p14:tracePt t="73271" x="7175500" y="5664200"/>
          <p14:tracePt t="73280" x="7053263" y="5676900"/>
          <p14:tracePt t="73291" x="6954838" y="5683250"/>
          <p14:tracePt t="73303" x="6875463" y="5689600"/>
          <p14:tracePt t="73314" x="6800850" y="5689600"/>
          <p14:tracePt t="73325" x="6751638" y="5695950"/>
          <p14:tracePt t="73336" x="6672263" y="5702300"/>
          <p14:tracePt t="73348" x="6567488" y="5707063"/>
          <p14:tracePt t="73483" x="6561138" y="5707063"/>
          <p14:tracePt t="73494" x="6530975" y="5695950"/>
          <p14:tracePt t="73505" x="6475413" y="5676900"/>
          <p14:tracePt t="73518" x="6400800" y="5664200"/>
          <p14:tracePt t="73528" x="6308725" y="5646738"/>
          <p14:tracePt t="73539" x="6216650" y="5621338"/>
          <p14:tracePt t="73551" x="6100763" y="5597525"/>
          <p14:tracePt t="73561" x="5737225" y="5529263"/>
          <p14:tracePt t="73573" x="5461000" y="5480050"/>
          <p14:tracePt t="73584" x="5159375" y="5462588"/>
          <p14:tracePt t="73595" x="4840288" y="5449888"/>
          <p14:tracePt t="73606" x="4532313" y="5449888"/>
          <p14:tracePt t="73618" x="4391025" y="5449888"/>
          <p14:tracePt t="73629" x="4113213" y="5473700"/>
          <p14:tracePt t="73640" x="3879850" y="5505450"/>
          <p14:tracePt t="73651" x="3800475" y="5516563"/>
          <p14:tracePt t="73663" x="3738563" y="5516563"/>
          <p14:tracePt t="73832" x="3708400" y="5516563"/>
          <p14:tracePt t="73843" x="3567113" y="5516563"/>
          <p14:tracePt t="73854" x="3430588" y="5516563"/>
          <p14:tracePt t="73865" x="3289300" y="5516563"/>
          <p14:tracePt t="73876" x="3167063" y="5505450"/>
          <p14:tracePt t="73888" x="3043238" y="5492750"/>
          <p14:tracePt t="73899" x="2927350" y="5480050"/>
          <p14:tracePt t="73910" x="2841625" y="5467350"/>
          <p14:tracePt t="73921" x="2767013" y="5462588"/>
          <p14:tracePt t="73933" x="2711450" y="5456238"/>
          <p14:tracePt t="73946" x="2674938" y="5456238"/>
          <p14:tracePt t="73955" x="2606675" y="5449888"/>
          <p14:tracePt t="73967" x="2570163" y="5449888"/>
          <p14:tracePt t="73978" x="2533650" y="5449888"/>
          <p14:tracePt t="74180" x="2520950" y="5449888"/>
          <p14:tracePt t="74191" x="2484438" y="5449888"/>
          <p14:tracePt t="74203" x="2428875" y="5449888"/>
          <p14:tracePt t="74214" x="2373313" y="5456238"/>
          <p14:tracePt t="74225" x="2306638" y="5467350"/>
          <p14:tracePt t="74236" x="2232025" y="5486400"/>
          <p14:tracePt t="74248" x="2152650" y="5510213"/>
          <p14:tracePt t="74259" x="2066925" y="5529263"/>
          <p14:tracePt t="74270" x="1943100" y="5559425"/>
          <p14:tracePt t="74281" x="1900238" y="5578475"/>
          <p14:tracePt t="74293" x="1808163" y="5608638"/>
          <p14:tracePt t="74304" x="1733550" y="5640388"/>
          <p14:tracePt t="74315" x="1684338" y="5664200"/>
          <p14:tracePt t="74326" x="1647825" y="5689600"/>
          <p14:tracePt t="74338" x="1635125" y="5702300"/>
          <p14:tracePt t="74349" x="1617663" y="5719763"/>
          <p14:tracePt t="74360" x="1604963" y="5738813"/>
          <p14:tracePt t="74371" x="1598613" y="5751513"/>
          <p14:tracePt t="74383" x="1592263" y="5762625"/>
          <p14:tracePt t="74394" x="1585913" y="5775325"/>
          <p14:tracePt t="74405" x="1585913" y="5794375"/>
          <p14:tracePt t="74417" x="1585913" y="5811838"/>
          <p14:tracePt t="74428" x="1585913" y="5824538"/>
          <p14:tracePt t="74439" x="1585913" y="5837238"/>
          <p14:tracePt t="74451" x="1585913" y="5849938"/>
          <p14:tracePt t="74462" x="1585913" y="5861050"/>
          <p14:tracePt t="74473" x="1585913" y="5873750"/>
          <p14:tracePt t="74485" x="1585913" y="5886450"/>
          <p14:tracePt t="74495" x="1585913" y="5899150"/>
          <p14:tracePt t="74506" x="1585913" y="5903913"/>
          <p14:tracePt t="74518" x="1585913" y="5910263"/>
          <p14:tracePt t="74529" x="1585913" y="5916613"/>
          <p14:tracePt t="74585" x="1581150" y="5916613"/>
          <p14:tracePt t="74608" x="1574800" y="5916613"/>
          <p14:tracePt t="74619" x="1568450" y="5916613"/>
          <p14:tracePt t="74630" x="1549400" y="5916613"/>
          <p14:tracePt t="74641" x="1519238" y="5910263"/>
          <p14:tracePt t="74653" x="1487488" y="5910263"/>
          <p14:tracePt t="74664" x="1444625" y="5910263"/>
          <p14:tracePt t="74675" x="1420813" y="5910263"/>
          <p14:tracePt t="74686" x="1371600" y="5910263"/>
          <p14:tracePt t="74698" x="1328738" y="5916613"/>
          <p14:tracePt t="74709" x="1309688" y="5922963"/>
          <p14:tracePt t="74720" x="1279525" y="5929313"/>
          <p14:tracePt t="74731" x="1247775" y="5942013"/>
          <p14:tracePt t="74743" x="1230313" y="5948363"/>
          <p14:tracePt t="74754" x="1223963" y="5959475"/>
          <p14:tracePt t="74765" x="1211263" y="5965825"/>
          <p14:tracePt t="74776" x="1211263" y="5972175"/>
          <p14:tracePt t="74788" x="1217613" y="5972175"/>
          <p14:tracePt t="74799" x="1247775" y="5978525"/>
          <p14:tracePt t="74810" x="1296988" y="5978525"/>
          <p14:tracePt t="74821" x="1365250" y="5972175"/>
          <p14:tracePt t="74833" x="1438275" y="5948363"/>
          <p14:tracePt t="74844" x="1592263" y="5903913"/>
          <p14:tracePt t="74855" x="1654175" y="5880100"/>
          <p14:tracePt t="74868" x="1857375" y="5818188"/>
          <p14:tracePt t="74878" x="1863725" y="5818188"/>
          <p14:tracePt t="74889" x="1968500" y="5794375"/>
          <p14:tracePt t="74901" x="2017713" y="5775325"/>
          <p14:tracePt t="74912" x="2170113" y="5732463"/>
          <p14:tracePt t="74923" x="2244725" y="5713413"/>
          <p14:tracePt t="74935" x="2274888" y="5707063"/>
          <p14:tracePt t="74947" x="2343150" y="5707063"/>
          <p14:tracePt t="74956" x="2398713" y="5707063"/>
          <p14:tracePt t="74968" x="2459038" y="5707063"/>
          <p14:tracePt t="74980" x="2503488" y="5707063"/>
          <p14:tracePt t="74990" x="2546350" y="5713413"/>
          <p14:tracePt t="75001" x="2589213" y="5732463"/>
          <p14:tracePt t="75013" x="2632075" y="5745163"/>
          <p14:tracePt t="75024" x="2674938" y="5756275"/>
          <p14:tracePt t="75035" x="2717800" y="5762625"/>
          <p14:tracePt t="75046" x="2767013" y="5762625"/>
          <p14:tracePt t="75058" x="2809875" y="5762625"/>
          <p14:tracePt t="75070" x="2846388" y="5762625"/>
          <p14:tracePt t="75080" x="2884488" y="5762625"/>
          <p14:tracePt t="75091" x="2901950" y="5762625"/>
          <p14:tracePt t="75103" x="2921000" y="5762625"/>
          <p14:tracePt t="75114" x="2940050" y="5762625"/>
          <p14:tracePt t="75125" x="2944813" y="5762625"/>
          <p14:tracePt t="75136" x="2963863" y="5762625"/>
          <p14:tracePt t="75159" x="2970213" y="5762625"/>
          <p14:tracePt t="75204" x="2963863" y="5762625"/>
          <p14:tracePt t="75215" x="2951163" y="5768975"/>
          <p14:tracePt t="75226" x="2933700" y="5775325"/>
          <p14:tracePt t="75238" x="2914650" y="5788025"/>
          <p14:tracePt t="75249" x="2895600" y="5800725"/>
          <p14:tracePt t="75260" x="2859088" y="5811838"/>
          <p14:tracePt t="75271" x="2835275" y="5824538"/>
          <p14:tracePt t="75283" x="2809875" y="5837238"/>
          <p14:tracePt t="75294" x="2779713" y="5849938"/>
          <p14:tracePt t="75305" x="2767013" y="5854700"/>
          <p14:tracePt t="75317" x="2747963" y="5867400"/>
          <p14:tracePt t="75328" x="2730500" y="5880100"/>
          <p14:tracePt t="75339" x="2711450" y="5886450"/>
          <p14:tracePt t="75351" x="2698750" y="5892800"/>
          <p14:tracePt t="75361" x="2687638" y="5899150"/>
          <p14:tracePt t="75373" x="2674938" y="5903913"/>
          <p14:tracePt t="75384" x="2662238" y="5910263"/>
          <p14:tracePt t="75395" x="2651125" y="5916613"/>
          <p14:tracePt t="75406" x="2644775" y="5922963"/>
          <p14:tracePt t="75418" x="2638425" y="5922963"/>
          <p14:tracePt t="75429" x="2632075" y="5929313"/>
          <p14:tracePt t="75440" x="2625725" y="5929313"/>
          <p14:tracePt t="75643" x="2619375" y="5929313"/>
          <p14:tracePt t="75654" x="2613025" y="5935663"/>
          <p14:tracePt t="75665" x="2606675" y="5942013"/>
          <p14:tracePt t="75676" x="2601913" y="5948363"/>
          <p14:tracePt t="75688" x="2595563" y="5948363"/>
          <p14:tracePt t="75699" x="2589213" y="5953125"/>
          <p14:tracePt t="75710" x="2589213" y="5959475"/>
          <p14:tracePt t="75721" x="2589213" y="5965825"/>
          <p14:tracePt t="75733" x="2582863" y="5972175"/>
          <p14:tracePt t="75744" x="2582863" y="5978525"/>
          <p14:tracePt t="75755" x="2576513" y="5978525"/>
          <p14:tracePt t="75767" x="2576513" y="5984875"/>
          <p14:tracePt t="75800" x="2576513" y="5991225"/>
          <p14:tracePt t="75980" x="2570163" y="5991225"/>
          <p14:tracePt t="76025" x="2570163" y="5997575"/>
          <p14:tracePt t="76351" x="2576513" y="5997575"/>
          <p14:tracePt t="76419" x="2582863" y="5997575"/>
          <p14:tracePt t="80255" x="2589213" y="5997575"/>
          <p14:tracePt t="80266" x="2601913" y="5997575"/>
          <p14:tracePt t="80277" x="2619375" y="5997575"/>
          <p14:tracePt t="80289" x="2632075" y="5997575"/>
          <p14:tracePt t="80300" x="2644775" y="5997575"/>
          <p14:tracePt t="80311" x="2662238" y="5997575"/>
          <p14:tracePt t="80323" x="2687638" y="5997575"/>
          <p14:tracePt t="80334" x="2705100" y="5997575"/>
          <p14:tracePt t="80345" x="2724150" y="5997575"/>
          <p14:tracePt t="80358" x="2747963" y="5997575"/>
          <p14:tracePt t="80367" x="2803525" y="5997575"/>
          <p14:tracePt t="80379" x="2852738" y="6008688"/>
          <p14:tracePt t="80390" x="2921000" y="6021388"/>
          <p14:tracePt t="80402" x="2994025" y="6034088"/>
          <p14:tracePt t="80412" x="3074988" y="6051550"/>
          <p14:tracePt t="80424" x="3160713" y="6057900"/>
          <p14:tracePt t="80436" x="3203575" y="6064250"/>
          <p14:tracePt t="80446" x="3278188" y="6064250"/>
          <p14:tracePt t="80457" x="3332163" y="6064250"/>
          <p14:tracePt t="80469" x="3351213" y="6064250"/>
          <p14:tracePt t="80480" x="3381375" y="6064250"/>
          <p14:tracePt t="80491" x="3400425" y="6064250"/>
          <p14:tracePt t="80502" x="3413125" y="6057900"/>
          <p14:tracePt t="80514" x="3425825" y="6046788"/>
          <p14:tracePt t="80525" x="3425825" y="6040438"/>
          <p14:tracePt t="80536" x="3425825" y="6015038"/>
          <p14:tracePt t="80547" x="3406775" y="5991225"/>
          <p14:tracePt t="80559" x="3387725" y="5948363"/>
          <p14:tracePt t="80570" x="3363913" y="5892800"/>
          <p14:tracePt t="80581" x="3351213" y="5837238"/>
          <p14:tracePt t="80592" x="3338513" y="5768975"/>
          <p14:tracePt t="80604" x="3338513" y="5689600"/>
          <p14:tracePt t="80615" x="3338513" y="5603875"/>
          <p14:tracePt t="80626" x="3351213" y="5510213"/>
          <p14:tracePt t="80637" x="3400425" y="5338763"/>
          <p14:tracePt t="80649" x="3430588" y="5283200"/>
          <p14:tracePt t="80660" x="3479800" y="5167313"/>
          <p14:tracePt t="80671" x="3524250" y="5049838"/>
          <p14:tracePt t="80682" x="3529013" y="4994275"/>
          <p14:tracePt t="80694" x="3541713" y="4914900"/>
          <p14:tracePt t="80705" x="3541713" y="4846638"/>
          <p14:tracePt t="80716" x="3541713" y="4767263"/>
          <p14:tracePt t="80885" x="3517900" y="4741863"/>
          <p14:tracePt t="80896" x="3455988" y="4692650"/>
          <p14:tracePt t="80907" x="3387725" y="4619625"/>
          <p14:tracePt t="80919" x="3308350" y="4538663"/>
          <p14:tracePt t="80930" x="3240088" y="4471988"/>
          <p14:tracePt t="80941" x="3154363" y="4391025"/>
          <p14:tracePt t="80952" x="3068638" y="4324350"/>
          <p14:tracePt t="80964" x="2976563" y="4268788"/>
          <p14:tracePt t="80975" x="2792413" y="4138613"/>
          <p14:tracePt t="80986" x="2606675" y="4035425"/>
          <p14:tracePt t="80997" x="2422525" y="3948113"/>
          <p14:tracePt t="81009" x="2244725" y="3881438"/>
          <p14:tracePt t="81020" x="2078038" y="3838575"/>
          <p14:tracePt t="81031" x="1998663" y="3832225"/>
          <p14:tracePt t="81042" x="1857375" y="3806825"/>
          <p14:tracePt t="81054" x="1733550" y="3795713"/>
          <p14:tracePt t="81065" x="1617663" y="3789363"/>
          <p14:tracePt t="81076" x="1581150" y="3783013"/>
          <p14:tracePt t="81087" x="1506538" y="3770313"/>
          <p14:tracePt t="81099" x="1482725" y="3763963"/>
          <p14:tracePt t="81110" x="1433513" y="3751263"/>
          <p14:tracePt t="81121" x="1384300" y="3727450"/>
          <p14:tracePt t="81132" x="1371600" y="3714750"/>
          <p14:tracePt t="81144" x="1371600" y="3697288"/>
          <p14:tracePt t="81155" x="1371600" y="3678238"/>
          <p14:tracePt t="81166" x="1371600" y="3652838"/>
          <p14:tracePt t="81177" x="1389063" y="3622675"/>
          <p14:tracePt t="81189" x="1408113" y="3598863"/>
          <p14:tracePt t="81200" x="1427163" y="3573463"/>
          <p14:tracePt t="81211" x="1433513" y="3560763"/>
          <p14:tracePt t="81222" x="1444625" y="3543300"/>
          <p14:tracePt t="81236" x="1450975" y="3524250"/>
          <p14:tracePt t="81245" x="1463675" y="3505200"/>
          <p14:tracePt t="81256" x="1463675" y="3500438"/>
          <p14:tracePt t="81267" x="1470025" y="3487738"/>
          <p14:tracePt t="81279" x="1470025" y="3481388"/>
          <p14:tracePt t="81290" x="1476375" y="3481388"/>
          <p14:tracePt t="81302" x="1476375" y="3475038"/>
          <p14:tracePt t="81335" x="1476375" y="3468688"/>
          <p14:tracePt t="81391" x="1482725" y="3468688"/>
          <p14:tracePt t="81459" x="1487488" y="3475038"/>
          <p14:tracePt t="81470" x="1493838" y="3481388"/>
          <p14:tracePt t="81482" x="1500188" y="3500438"/>
          <p14:tracePt t="81492" x="1506538" y="3517900"/>
          <p14:tracePt t="81504" x="1512888" y="3530600"/>
          <p14:tracePt t="81515" x="1519238" y="3549650"/>
          <p14:tracePt t="81526" x="1525588" y="3560763"/>
          <p14:tracePt t="81537" x="1531938" y="3579813"/>
          <p14:tracePt t="81549" x="1536700" y="3586163"/>
          <p14:tracePt t="81560" x="1536700" y="3598863"/>
          <p14:tracePt t="81571" x="1543050" y="3616325"/>
          <p14:tracePt t="81582" x="1543050" y="3629025"/>
          <p14:tracePt t="81594" x="1549400" y="3652838"/>
          <p14:tracePt t="81605" x="1555750" y="3690938"/>
          <p14:tracePt t="81616" x="1562100" y="3733800"/>
          <p14:tracePt t="81627" x="1574800" y="3789363"/>
          <p14:tracePt t="81639" x="1581150" y="3825875"/>
          <p14:tracePt t="81650" x="1585913" y="3844925"/>
          <p14:tracePt t="81661" x="1592263" y="3881438"/>
          <p14:tracePt t="81672" x="1598613" y="3911600"/>
          <p14:tracePt t="81684" x="1604963" y="3930650"/>
          <p14:tracePt t="81695" x="1611313" y="3943350"/>
          <p14:tracePt t="81706" x="1611313" y="3948113"/>
          <p14:tracePt t="81740" x="1611313" y="3943350"/>
          <p14:tracePt t="81751" x="1611313" y="3924300"/>
          <p14:tracePt t="81762" x="1611313" y="3911600"/>
          <p14:tracePt t="81774" x="1611313" y="3894138"/>
          <p14:tracePt t="81785" x="1604963" y="3881438"/>
          <p14:tracePt t="81796" x="1604963" y="3862388"/>
          <p14:tracePt t="81807" x="1592263" y="3849688"/>
          <p14:tracePt t="81819" x="1592263" y="3838575"/>
          <p14:tracePt t="81830" x="1585913" y="3825875"/>
          <p14:tracePt t="81841" x="1581150" y="3813175"/>
          <p14:tracePt t="81864" x="1581150" y="3806825"/>
          <p14:tracePt t="81875" x="1581150" y="3800475"/>
          <p14:tracePt t="81920" x="1581150" y="3819525"/>
          <p14:tracePt t="81931" x="1581150" y="3849688"/>
          <p14:tracePt t="81942" x="1585913" y="3898900"/>
          <p14:tracePt t="81954" x="1598613" y="3948113"/>
          <p14:tracePt t="81965" x="1611313" y="4010025"/>
          <p14:tracePt t="81976" x="1624013" y="4084638"/>
          <p14:tracePt t="81987" x="1641475" y="4157663"/>
          <p14:tracePt t="81999" x="1647825" y="4200525"/>
          <p14:tracePt t="82010" x="1666875" y="4256088"/>
          <p14:tracePt t="82021" x="1677988" y="4318000"/>
          <p14:tracePt t="82032" x="1697038" y="4367213"/>
          <p14:tracePt t="82044" x="1703388" y="4384675"/>
          <p14:tracePt t="82055" x="1716088" y="4416425"/>
          <p14:tracePt t="82066" x="1722438" y="4433888"/>
          <p14:tracePt t="82077" x="1727200" y="4446588"/>
          <p14:tracePt t="82089" x="1733550" y="4459288"/>
          <p14:tracePt t="82100" x="1739900" y="4465638"/>
          <p14:tracePt t="82111" x="1746250" y="4471988"/>
          <p14:tracePt t="82122" x="1752600" y="4478338"/>
          <p14:tracePt t="82134" x="1758950" y="4483100"/>
          <p14:tracePt t="82156" x="1765300" y="4489450"/>
          <p14:tracePt t="82167" x="1771650" y="4489450"/>
          <p14:tracePt t="82505" x="1771650" y="4495800"/>
          <p14:tracePt t="82516" x="1765300" y="4514850"/>
          <p14:tracePt t="82527" x="1752600" y="4538663"/>
          <p14:tracePt t="82539" x="1746250" y="4564063"/>
          <p14:tracePt t="82550" x="1739900" y="4594225"/>
          <p14:tracePt t="82561" x="1733550" y="4625975"/>
          <p14:tracePt t="82572" x="1727200" y="4656138"/>
          <p14:tracePt t="82584" x="1716088" y="4705350"/>
          <p14:tracePt t="82595" x="1709738" y="4741863"/>
          <p14:tracePt t="82608" x="1709738" y="4767263"/>
          <p14:tracePt t="82617" x="1709738" y="4797425"/>
          <p14:tracePt t="82629" x="1703388" y="4822825"/>
          <p14:tracePt t="82640" x="1703388" y="4840288"/>
          <p14:tracePt t="82651" x="1703388" y="4852988"/>
          <p14:tracePt t="82662" x="1703388" y="4859338"/>
          <p14:tracePt t="82674" x="1697038" y="4865688"/>
          <p14:tracePt t="82685" x="1697038" y="4872038"/>
          <p14:tracePt t="82719" x="1697038" y="4876800"/>
        </p14:tracePtLst>
      </p14:laserTraceLst>
    </p:ext>
  </p:extLs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 to R = Q p[H] 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0028" y="1754660"/>
            <a:ext cx="6277233" cy="58477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R	=		p[H]		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3554" y="1323773"/>
            <a:ext cx="149516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g m</a:t>
            </a:r>
            <a:r>
              <a:rPr lang="en-GB" sz="2200" baseline="30000"/>
              <a:t>-2</a:t>
            </a:r>
            <a:r>
              <a:rPr lang="en-GB" sz="2200"/>
              <a:t> y</a:t>
            </a:r>
            <a:r>
              <a:rPr lang="en-GB" sz="2200" baseline="30000"/>
              <a:t>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72987" y="1323772"/>
            <a:ext cx="149516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g m</a:t>
            </a:r>
            <a:r>
              <a:rPr lang="en-GB" sz="2200" baseline="30000" dirty="0"/>
              <a:t>-2</a:t>
            </a:r>
            <a:r>
              <a:rPr lang="en-GB" sz="2200" dirty="0"/>
              <a:t> y</a:t>
            </a:r>
            <a:r>
              <a:rPr lang="en-GB" sz="2200" baseline="30000" dirty="0"/>
              <a:t>-1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63190" y="1297395"/>
            <a:ext cx="397379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-</a:t>
            </a:r>
            <a:endParaRPr lang="en-GB" sz="2200" baseline="30000" dirty="0"/>
          </a:p>
        </p:txBody>
      </p:sp>
      <p:sp>
        <p:nvSpPr>
          <p:cNvPr id="15" name="Down Arrow 14"/>
          <p:cNvSpPr/>
          <p:nvPr/>
        </p:nvSpPr>
        <p:spPr bwMode="auto">
          <a:xfrm>
            <a:off x="4339769" y="2685147"/>
            <a:ext cx="464457" cy="1059543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80806" y="4059717"/>
            <a:ext cx="6278812" cy="1014093"/>
            <a:chOff x="1308237" y="3551716"/>
            <a:chExt cx="6278812" cy="1014093"/>
          </a:xfrm>
        </p:grpSpPr>
        <p:sp>
          <p:nvSpPr>
            <p:cNvPr id="5" name="TextBox 4"/>
            <p:cNvSpPr txBox="1"/>
            <p:nvPr/>
          </p:nvSpPr>
          <p:spPr>
            <a:xfrm>
              <a:off x="1309816" y="3981034"/>
              <a:ext cx="6277233" cy="584775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rgbClr val="FF0000"/>
                  </a:solidFill>
                </a:rPr>
                <a:t>R	=	</a:t>
              </a:r>
              <a:r>
                <a:rPr lang="en-GB" sz="3200" dirty="0">
                  <a:solidFill>
                    <a:schemeClr val="accent2"/>
                  </a:solidFill>
                </a:rPr>
                <a:t>Q</a:t>
              </a:r>
              <a:r>
                <a:rPr lang="en-GB" sz="3200" dirty="0">
                  <a:solidFill>
                    <a:srgbClr val="FF0000"/>
                  </a:solidFill>
                </a:rPr>
                <a:t>	p[H]		V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08237" y="3551717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/>
                <a:t>g y</a:t>
              </a:r>
              <a:r>
                <a:rPr lang="en-GB" sz="2200" baseline="30000"/>
                <a:t>-1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02302" y="3551716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g m</a:t>
              </a:r>
              <a:r>
                <a:rPr lang="en-GB" sz="2200" baseline="30000" dirty="0"/>
                <a:t>-2</a:t>
              </a:r>
              <a:r>
                <a:rPr lang="en-GB" sz="2200" dirty="0"/>
                <a:t> y</a:t>
              </a:r>
              <a:r>
                <a:rPr lang="en-GB" sz="2200" baseline="30000" dirty="0"/>
                <a:t>-1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72993" y="3579678"/>
              <a:ext cx="397379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-</a:t>
              </a:r>
              <a:endParaRPr lang="en-GB" sz="2200" baseline="30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52387" y="3579677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m</a:t>
              </a:r>
              <a:r>
                <a:rPr lang="en-GB" sz="2200" baseline="30000" dirty="0"/>
                <a:t>2</a:t>
              </a:r>
            </a:p>
          </p:txBody>
        </p:sp>
      </p:grpSp>
      <p:cxnSp>
        <p:nvCxnSpPr>
          <p:cNvPr id="19" name="Straight Arrow Connector 18"/>
          <p:cNvCxnSpPr/>
          <p:nvPr/>
        </p:nvCxnSpPr>
        <p:spPr bwMode="auto">
          <a:xfrm flipH="1" flipV="1">
            <a:off x="3487698" y="5161936"/>
            <a:ext cx="3512" cy="67948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409076" y="5894172"/>
            <a:ext cx="3657600" cy="70788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2"/>
                </a:solidFill>
              </a:rPr>
              <a:t>Q = area (or # individuals) exposed to the risk factor</a:t>
            </a:r>
          </a:p>
        </p:txBody>
      </p:sp>
    </p:spTree>
    <p:extLst>
      <p:ext uri="{BB962C8B-B14F-4D97-AF65-F5344CB8AC3E}">
        <p14:creationId xmlns:p14="http://schemas.microsoft.com/office/powerpoint/2010/main" val="24310807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5CE20-C7CF-1280-10C3-39FCE5BF9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4D97-742F-7E8D-1959-6C123772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Interacting hazards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995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A00A-C42C-E0C0-B275-83DEC066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Liu et al. (2020). </a:t>
            </a:r>
            <a:r>
              <a:rPr lang="en-US" sz="1200" dirty="0"/>
              <a:t>A new risk probability calculation method for urban ecological risk assessment</a:t>
            </a:r>
          </a:p>
        </p:txBody>
      </p:sp>
      <p:pic>
        <p:nvPicPr>
          <p:cNvPr id="4" name="Picture 3" descr="A group of colorful maps&#10;&#10;AI-generated content may be incorrect.">
            <a:extLst>
              <a:ext uri="{FF2B5EF4-FFF2-40B4-BE49-F238E27FC236}">
                <a16:creationId xmlns:a16="http://schemas.microsoft.com/office/drawing/2014/main" id="{C9766CA3-823F-63A0-5DA8-0548F0E908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804616"/>
            <a:ext cx="7772400" cy="46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11D737-9809-6C58-2235-83A687100174}"/>
              </a:ext>
            </a:extLst>
          </p:cNvPr>
          <p:cNvSpPr txBox="1"/>
          <p:nvPr/>
        </p:nvSpPr>
        <p:spPr>
          <a:xfrm>
            <a:off x="5906193" y="672505"/>
            <a:ext cx="2552007" cy="7078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Joint distribution formed by copula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D6FDA-3CB6-153A-9454-9425EA169F7F}"/>
              </a:ext>
            </a:extLst>
          </p:cNvPr>
          <p:cNvSpPr txBox="1"/>
          <p:nvPr/>
        </p:nvSpPr>
        <p:spPr>
          <a:xfrm>
            <a:off x="1438104" y="672505"/>
            <a:ext cx="3873731" cy="7078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Two marginal hazard distributions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0FD0288-7894-2919-0CAA-B9B51D087193}"/>
              </a:ext>
            </a:extLst>
          </p:cNvPr>
          <p:cNvSpPr/>
          <p:nvPr/>
        </p:nvSpPr>
        <p:spPr bwMode="auto">
          <a:xfrm rot="16200000">
            <a:off x="3206122" y="-816488"/>
            <a:ext cx="296130" cy="4813069"/>
          </a:xfrm>
          <a:prstGeom prst="rightBrace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3994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E3F14-C378-4DFB-DD23-D540BD07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Chen et al. (2020).</a:t>
            </a:r>
            <a:r>
              <a:rPr lang="en-US" sz="1100" dirty="0"/>
              <a:t> The collapse points of increasing trend of vegetation rain-use efficiency under droughts</a:t>
            </a:r>
          </a:p>
        </p:txBody>
      </p:sp>
      <p:pic>
        <p:nvPicPr>
          <p:cNvPr id="4" name="Picture 3" descr="A graph and diagram of a graph&#10;&#10;AI-generated content may be incorrect.">
            <a:extLst>
              <a:ext uri="{FF2B5EF4-FFF2-40B4-BE49-F238E27FC236}">
                <a16:creationId xmlns:a16="http://schemas.microsoft.com/office/drawing/2014/main" id="{D0BD42D4-FC51-BC28-DA39-7164D8781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78" y="1467122"/>
            <a:ext cx="8874862" cy="3562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0F663-14BF-7DB7-57E8-DC08894D9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404" y="690293"/>
            <a:ext cx="3371836" cy="2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012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PRA for heatwaves (T&gt;30</a:t>
            </a:r>
            <a:r>
              <a:rPr lang="en-GB">
                <a:sym typeface="Symbol" panose="05050102010706020507" pitchFamily="18" charset="2"/>
              </a:rPr>
              <a:t></a:t>
            </a:r>
            <a:r>
              <a:rPr lang="en-GB"/>
              <a:t>C) as f(mean(T),sd(T))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70" y="981797"/>
            <a:ext cx="7030995" cy="55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820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BE89-BDBD-E74E-D01E-7A44F96CD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8393"/>
          </a:xfrm>
        </p:spPr>
        <p:txBody>
          <a:bodyPr/>
          <a:lstStyle/>
          <a:p>
            <a:pPr algn="r"/>
            <a:r>
              <a:rPr lang="en-US" dirty="0"/>
              <a:t>Chatzopoulos et al. (2021).</a:t>
            </a:r>
            <a:r>
              <a:rPr lang="en-US" sz="1200" dirty="0"/>
              <a:t> Potential impacts of concurrent and recurrent climate extremes on the global food system by 2030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4BAF9-C052-A6BD-BDE1-703331EC1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973" y="1148542"/>
            <a:ext cx="2886017" cy="244751"/>
          </a:xfrm>
          <a:prstGeom prst="rect">
            <a:avLst/>
          </a:prstGeom>
        </p:spPr>
      </p:pic>
      <p:pic>
        <p:nvPicPr>
          <p:cNvPr id="6" name="Picture 5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67EC8AC5-4449-64D5-8BB3-A3DA9A5C9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59" y="1645487"/>
            <a:ext cx="8560942" cy="2203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528A6-2CB8-06BA-EF16-BB2D84C2B748}"/>
              </a:ext>
            </a:extLst>
          </p:cNvPr>
          <p:cNvSpPr txBox="1"/>
          <p:nvPr/>
        </p:nvSpPr>
        <p:spPr>
          <a:xfrm>
            <a:off x="382385" y="5070763"/>
            <a:ext cx="4239492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Concurrent climate extremes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Recurrent climate extremes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69E5A-1A9B-4022-28B3-61FFD0363E7A}"/>
              </a:ext>
            </a:extLst>
          </p:cNvPr>
          <p:cNvSpPr txBox="1"/>
          <p:nvPr/>
        </p:nvSpPr>
        <p:spPr>
          <a:xfrm>
            <a:off x="5020888" y="5070762"/>
            <a:ext cx="3905814" cy="76944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i="1" dirty="0" err="1">
                <a:solidFill>
                  <a:srgbClr val="FF0000"/>
                </a:solidFill>
              </a:rPr>
              <a:t>V</a:t>
            </a:r>
            <a:r>
              <a:rPr lang="en-US" sz="2200" b="0" i="1" baseline="-25000" dirty="0" err="1">
                <a:solidFill>
                  <a:srgbClr val="FF0000"/>
                </a:solidFill>
              </a:rPr>
              <a:t>glob</a:t>
            </a:r>
            <a:r>
              <a:rPr lang="en-US" sz="2200" b="0" i="1" dirty="0">
                <a:solidFill>
                  <a:srgbClr val="FF0000"/>
                </a:solidFill>
              </a:rPr>
              <a:t> = f(spatial </a:t>
            </a:r>
            <a:r>
              <a:rPr lang="en-US" sz="2200" b="0" i="1" dirty="0" err="1">
                <a:solidFill>
                  <a:srgbClr val="FF0000"/>
                </a:solidFill>
              </a:rPr>
              <a:t>distrib</a:t>
            </a:r>
            <a:r>
              <a:rPr lang="en-US" sz="2200" b="0" i="1" dirty="0">
                <a:solidFill>
                  <a:srgbClr val="FF0000"/>
                </a:solidFill>
              </a:rPr>
              <a:t>. of H)</a:t>
            </a:r>
          </a:p>
          <a:p>
            <a:r>
              <a:rPr lang="en-US" sz="2200" b="0" i="1" dirty="0" err="1">
                <a:solidFill>
                  <a:srgbClr val="FF0000"/>
                </a:solidFill>
              </a:rPr>
              <a:t>V</a:t>
            </a:r>
            <a:r>
              <a:rPr lang="en-US" sz="2200" b="0" i="1" baseline="-25000" dirty="0" err="1">
                <a:solidFill>
                  <a:srgbClr val="FF0000"/>
                </a:solidFill>
              </a:rPr>
              <a:t>glob</a:t>
            </a:r>
            <a:r>
              <a:rPr lang="en-US" sz="2200" b="0" i="1" dirty="0">
                <a:solidFill>
                  <a:srgbClr val="FF0000"/>
                </a:solidFill>
              </a:rPr>
              <a:t> = f(temporal </a:t>
            </a:r>
            <a:r>
              <a:rPr lang="en-US" sz="2200" b="0" i="1" dirty="0" err="1">
                <a:solidFill>
                  <a:srgbClr val="FF0000"/>
                </a:solidFill>
              </a:rPr>
              <a:t>distrib</a:t>
            </a:r>
            <a:r>
              <a:rPr lang="en-US" sz="2200" b="0" i="1" dirty="0">
                <a:solidFill>
                  <a:srgbClr val="FF0000"/>
                </a:solidFill>
              </a:rPr>
              <a:t>. of H)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5FA179-668F-F5F2-79B4-DC2408D3E882}"/>
              </a:ext>
            </a:extLst>
          </p:cNvPr>
          <p:cNvCxnSpPr>
            <a:cxnSpLocks/>
          </p:cNvCxnSpPr>
          <p:nvPr/>
        </p:nvCxnSpPr>
        <p:spPr bwMode="auto">
          <a:xfrm>
            <a:off x="4572000" y="5303520"/>
            <a:ext cx="357447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98A408-CD6F-1DB2-BF39-111A2CBBDD2E}"/>
              </a:ext>
            </a:extLst>
          </p:cNvPr>
          <p:cNvCxnSpPr>
            <a:cxnSpLocks/>
          </p:cNvCxnSpPr>
          <p:nvPr/>
        </p:nvCxnSpPr>
        <p:spPr bwMode="auto">
          <a:xfrm>
            <a:off x="4572000" y="5622175"/>
            <a:ext cx="357447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141879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A058-BA6F-B22B-171F-21BD0932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H-interaction with modelled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945DA-F719-8C89-C765-9418763EB86D}"/>
              </a:ext>
            </a:extLst>
          </p:cNvPr>
          <p:cNvSpPr txBox="1"/>
          <p:nvPr/>
        </p:nvSpPr>
        <p:spPr>
          <a:xfrm>
            <a:off x="1164657" y="1799924"/>
            <a:ext cx="7353701" cy="178510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Make models that generate values for two or three different hazards. Examine two different versions:</a:t>
            </a:r>
          </a:p>
          <a:p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Assume the p[Hi] are independent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Assume correlations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E94AC-744C-9D03-988D-9D77975AE96C}"/>
              </a:ext>
            </a:extLst>
          </p:cNvPr>
          <p:cNvSpPr txBox="1"/>
          <p:nvPr/>
        </p:nvSpPr>
        <p:spPr>
          <a:xfrm>
            <a:off x="1876926" y="4591251"/>
            <a:ext cx="502438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i="1" dirty="0">
                <a:solidFill>
                  <a:srgbClr val="FF0000"/>
                </a:solidFill>
              </a:rPr>
              <a:t>See my handwritten note (single A4)</a:t>
            </a:r>
          </a:p>
        </p:txBody>
      </p:sp>
    </p:spTree>
    <p:extLst>
      <p:ext uri="{BB962C8B-B14F-4D97-AF65-F5344CB8AC3E}">
        <p14:creationId xmlns:p14="http://schemas.microsoft.com/office/powerpoint/2010/main" val="3343165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02" y="2475798"/>
            <a:ext cx="6424129" cy="34880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1816442" y="3472249"/>
            <a:ext cx="691979" cy="8309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V</a:t>
            </a:r>
            <a:endParaRPr lang="en-GB" sz="48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8631" y="5638801"/>
            <a:ext cx="1902938" cy="78483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lIns="0" tIns="0" rIns="0" rtlCol="0">
            <a:spAutoFit/>
          </a:bodyPr>
          <a:lstStyle/>
          <a:p>
            <a:pPr algn="ctr"/>
            <a:r>
              <a:rPr lang="en-GB" sz="4800" dirty="0">
                <a:solidFill>
                  <a:schemeClr val="accent2"/>
                </a:solidFill>
              </a:rPr>
              <a:t>p[H]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069" y="852616"/>
            <a:ext cx="8599962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b="0" i="1" dirty="0">
                <a:solidFill>
                  <a:schemeClr val="accent2"/>
                </a:solidFill>
              </a:rPr>
              <a:t>Can we define V and p[H] such that </a:t>
            </a:r>
            <a:r>
              <a:rPr lang="en-GB" sz="2200" b="0" i="1" dirty="0">
                <a:solidFill>
                  <a:srgbClr val="FF0000"/>
                </a:solidFill>
              </a:rPr>
              <a:t>Risk = V * p[H]</a:t>
            </a:r>
            <a:r>
              <a:rPr lang="en-GB" sz="2200" b="0" i="1" dirty="0">
                <a:solidFill>
                  <a:schemeClr val="accent2"/>
                </a:solidFill>
              </a:rPr>
              <a:t> is well-defined ?</a:t>
            </a:r>
          </a:p>
        </p:txBody>
      </p:sp>
    </p:spTree>
    <p:extLst>
      <p:ext uri="{BB962C8B-B14F-4D97-AF65-F5344CB8AC3E}">
        <p14:creationId xmlns:p14="http://schemas.microsoft.com/office/powerpoint/2010/main" val="267802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B3227-07D2-5D90-C79A-B4B33D7C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formal theory for PRA: Notation</a:t>
            </a:r>
          </a:p>
        </p:txBody>
      </p:sp>
      <p:sp>
        <p:nvSpPr>
          <p:cNvPr id="3" name="Oval 3">
            <a:extLst>
              <a:ext uri="{FF2B5EF4-FFF2-40B4-BE49-F238E27FC236}">
                <a16:creationId xmlns:a16="http://schemas.microsoft.com/office/drawing/2014/main" id="{13738B1E-2AD2-2287-F03B-4C030A6AB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285" y="1398492"/>
            <a:ext cx="1963270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System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8A4A86-7968-E787-CF17-DBDC9B00A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155" y="1398492"/>
            <a:ext cx="2052918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Environment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69B5C6-C934-3EB8-A556-4386F4A2D69A}"/>
              </a:ext>
            </a:extLst>
          </p:cNvPr>
          <p:cNvCxnSpPr>
            <a:cxnSpLocks noChangeShapeType="1"/>
            <a:stCxn id="4" idx="6"/>
            <a:endCxn id="3" idx="2"/>
          </p:cNvCxnSpPr>
          <p:nvPr/>
        </p:nvCxnSpPr>
        <p:spPr bwMode="auto">
          <a:xfrm>
            <a:off x="3792073" y="1840296"/>
            <a:ext cx="1470212" cy="0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21F34E-5BB1-16BA-68E3-8D2E1472A85C}"/>
              </a:ext>
            </a:extLst>
          </p:cNvPr>
          <p:cNvSpPr txBox="1"/>
          <p:nvPr/>
        </p:nvSpPr>
        <p:spPr>
          <a:xfrm>
            <a:off x="860612" y="3043576"/>
            <a:ext cx="7628964" cy="280076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/>
              <a:t>H		= Hazardous conditions</a:t>
            </a:r>
          </a:p>
          <a:p>
            <a:r>
              <a:rPr lang="en-US" sz="2200" b="0" dirty="0"/>
              <a:t>p[ x ∈ H ] 	= p[H] = Probability of hazardous conditions</a:t>
            </a:r>
          </a:p>
          <a:p>
            <a:endParaRPr lang="en-US" sz="2200" b="0" dirty="0"/>
          </a:p>
          <a:p>
            <a:r>
              <a:rPr lang="en-US" sz="2200" b="0" dirty="0"/>
              <a:t>E[ z ]		= Expectation for system performance</a:t>
            </a:r>
          </a:p>
          <a:p>
            <a:r>
              <a:rPr lang="en-US" sz="2200" b="0" dirty="0"/>
              <a:t>E[ z | H ]	= Expectation for system performance</a:t>
            </a:r>
          </a:p>
          <a:p>
            <a:r>
              <a:rPr lang="en-US" sz="2200" b="0" dirty="0"/>
              <a:t>		   under hazardous (”bad”) conditions</a:t>
            </a:r>
          </a:p>
          <a:p>
            <a:r>
              <a:rPr lang="en-US" sz="2200" b="0" dirty="0"/>
              <a:t>E[ z | ¬H ]	= Expectation for system performance</a:t>
            </a:r>
          </a:p>
          <a:p>
            <a:r>
              <a:rPr lang="en-US" sz="2200" b="0" dirty="0"/>
              <a:t>		    under non-hazardous (“good”) conditions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078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9.6|11.1|11.3|1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5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3.9|15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5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12.4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  <a:ln w="0">
          <a:solidFill>
            <a:schemeClr val="tx1"/>
          </a:solidFill>
        </a:ln>
      </a:spPr>
      <a:bodyPr wrap="square" rtlCol="0">
        <a:spAutoFit/>
      </a:bodyPr>
      <a:lstStyle>
        <a:defPPr>
          <a:defRPr sz="2200" dirty="0" smtClean="0">
            <a:solidFill>
              <a:srgbClr val="FF0000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E9AE907A4E2D4EB2554278A4B0446D" ma:contentTypeVersion="12" ma:contentTypeDescription="Create a new document." ma:contentTypeScope="" ma:versionID="ca2c0d681689ddd4bbc0d9dd68335e27">
  <xsd:schema xmlns:xsd="http://www.w3.org/2001/XMLSchema" xmlns:xs="http://www.w3.org/2001/XMLSchema" xmlns:p="http://schemas.microsoft.com/office/2006/metadata/properties" xmlns:ns3="f58c8543-ad79-4b93-bf7c-fe348bb3eb75" xmlns:ns4="93f908fb-6755-4cca-ab37-d85f9af78875" targetNamespace="http://schemas.microsoft.com/office/2006/metadata/properties" ma:root="true" ma:fieldsID="a1b864b5d436b4eb92bfda8c4caa0d4f" ns3:_="" ns4:_="">
    <xsd:import namespace="f58c8543-ad79-4b93-bf7c-fe348bb3eb75"/>
    <xsd:import namespace="93f908fb-6755-4cca-ab37-d85f9af7887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c8543-ad79-4b93-bf7c-fe348bb3eb7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908fb-6755-4cca-ab37-d85f9af788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648154-FE21-4227-82AA-7B411C4E8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c8543-ad79-4b93-bf7c-fe348bb3eb75"/>
    <ds:schemaRef ds:uri="93f908fb-6755-4cca-ab37-d85f9af788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39FC1E7-0F1D-4E5F-9295-057CCE79A9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B1090B-97A1-4D21-A330-97BCFF239644}">
  <ds:schemaRefs>
    <ds:schemaRef ds:uri="http://purl.org/dc/dcmitype/"/>
    <ds:schemaRef ds:uri="http://schemas.microsoft.com/office/infopath/2007/PartnerControls"/>
    <ds:schemaRef ds:uri="93f908fb-6755-4cca-ab37-d85f9af78875"/>
    <ds:schemaRef ds:uri="http://purl.org/dc/elements/1.1/"/>
    <ds:schemaRef ds:uri="http://schemas.microsoft.com/office/2006/metadata/properties"/>
    <ds:schemaRef ds:uri="f58c8543-ad79-4b93-bf7c-fe348bb3eb75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9752</TotalTime>
  <Words>5452</Words>
  <Application>Microsoft Macintosh PowerPoint</Application>
  <PresentationFormat>On-screen Show (4:3)</PresentationFormat>
  <Paragraphs>612</Paragraphs>
  <Slides>78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Arial Unicode MS</vt:lpstr>
      <vt:lpstr>Arial</vt:lpstr>
      <vt:lpstr>Cambria Math</vt:lpstr>
      <vt:lpstr>Courier New</vt:lpstr>
      <vt:lpstr>Symbol</vt:lpstr>
      <vt:lpstr>Tahoma</vt:lpstr>
      <vt:lpstr>Times</vt:lpstr>
      <vt:lpstr>Times New Roman</vt:lpstr>
      <vt:lpstr>Default Design</vt:lpstr>
      <vt:lpstr>Probabilistic Risk Analysis (PRA) and Bayesian Decision Theory (BDT)</vt:lpstr>
      <vt:lpstr>Contents</vt:lpstr>
      <vt:lpstr>1. Introduction to PRA: Basic ideas &amp; equations</vt:lpstr>
      <vt:lpstr>Terminological confusion</vt:lpstr>
      <vt:lpstr>Terminological confusion</vt:lpstr>
      <vt:lpstr>Risk matrices</vt:lpstr>
      <vt:lpstr>Risk matrices</vt:lpstr>
      <vt:lpstr>Risk matrices</vt:lpstr>
      <vt:lpstr>Toward formal theory for PRA: Notation</vt:lpstr>
      <vt:lpstr>PRA: basic equations</vt:lpstr>
      <vt:lpstr>Data needs are minimal for basic PRA</vt:lpstr>
      <vt:lpstr>A simple method for risk decomposition</vt:lpstr>
      <vt:lpstr>Example: Risk analysis for NPP</vt:lpstr>
      <vt:lpstr>PRA coniferous forests (WATCH, EMEP, BASFOR)</vt:lpstr>
      <vt:lpstr>PRA coniferous forests (MPI-Remo, EMEP, BASFOR)</vt:lpstr>
      <vt:lpstr>6 models: average NPP in 1971-2000</vt:lpstr>
      <vt:lpstr>Risk analysis NPP (model LPJ) per latitudinal band</vt:lpstr>
      <vt:lpstr>Risk analysis NPP (model LPJ) per latitudinal band</vt:lpstr>
      <vt:lpstr>Risk analysis NPP: 5 models</vt:lpstr>
      <vt:lpstr>He et al. (2021). Drought Risk of Global Terrestrial Gross Primary Productivity Over the Last 40 YearsDetected by a Remote Sensing-Driven Process Model</vt:lpstr>
      <vt:lpstr>Nandintseg et al. (2021). Risk and vulnerability of Mongolian grasslands under climate change</vt:lpstr>
      <vt:lpstr>Fyllas et al. (2015). Mediterranean Forests in Transition (MEDIT): Deliverable No9</vt:lpstr>
      <vt:lpstr>Zhou et al. (2018). Drought Impacts on Vegetation Indices and Productivity of Terrestrial Ecosystems in Southwestern China During 2001–2012</vt:lpstr>
      <vt:lpstr>Kuhnert et al. (2017). Impact analysis of climate data aggregation at different spatial scales on simulated net primary productivity for croplands</vt:lpstr>
      <vt:lpstr>Nandintseg et al. (2024). Future drought risk and adaptation of pastoralism in Eurasian rangelands</vt:lpstr>
      <vt:lpstr>Toward UQ (Uncertainty Quantification)</vt:lpstr>
      <vt:lpstr>Toward UQ (Uncertainty Quantification)</vt:lpstr>
      <vt:lpstr>Uncertainty Quantification (UQ)</vt:lpstr>
      <vt:lpstr>R-function for single-threshold sampling-based PRA</vt:lpstr>
      <vt:lpstr>UQ: 1000 datasets from same distribution, thr=1</vt:lpstr>
      <vt:lpstr>UQ: 1000 datasets from same distribution, thr=1</vt:lpstr>
      <vt:lpstr>UQ: 1000 datasets from same distribution, thr=1</vt:lpstr>
      <vt:lpstr>EXERCISE. Minimal data sets (sampling-based PRA)</vt:lpstr>
      <vt:lpstr>EXERCISE. Minimal data sets (sampling-based PRA)</vt:lpstr>
      <vt:lpstr>Forest data from Germany</vt:lpstr>
      <vt:lpstr>Forest data from Germany</vt:lpstr>
      <vt:lpstr>Forest data from Germany</vt:lpstr>
      <vt:lpstr>Forest data from Germany: PRA</vt:lpstr>
      <vt:lpstr>Forest data from Germany: PRA</vt:lpstr>
      <vt:lpstr>Forest data from Germany: EXERCISE 1</vt:lpstr>
      <vt:lpstr>Forest data from Germany: EXERCISE 1</vt:lpstr>
      <vt:lpstr>Van Oijen &amp; Zavala (2019): P. sylvestris (El Carrascal, Spain)</vt:lpstr>
      <vt:lpstr>Deriving p[H], V and R from data (3 methods)</vt:lpstr>
      <vt:lpstr>Deriving p[H], V and R from data (3 methods)</vt:lpstr>
      <vt:lpstr>Deriving p[H], V and R from data (3 methods)</vt:lpstr>
      <vt:lpstr>Uncertainty quantification</vt:lpstr>
      <vt:lpstr>Distribution-based PRA</vt:lpstr>
      <vt:lpstr>Conditional means</vt:lpstr>
      <vt:lpstr>Distribution-based PRA: Bivariate Gaussian</vt:lpstr>
      <vt:lpstr>Bayes’ Theorem</vt:lpstr>
      <vt:lpstr>Example</vt:lpstr>
      <vt:lpstr>A complex joint probability distribution</vt:lpstr>
      <vt:lpstr>Prior, Law of Total Probability, Bayes’ Theorem</vt:lpstr>
      <vt:lpstr>Prior, Law of Total Probability, Bayes’ Theorem</vt:lpstr>
      <vt:lpstr>Conjugate Bayesian updating</vt:lpstr>
      <vt:lpstr>Conjugate Bayesian updating of bivariate Gaussian</vt:lpstr>
      <vt:lpstr>Posterior inverse-Wishart distribution</vt:lpstr>
      <vt:lpstr>Sampling-based vs. distribution-based PRA</vt:lpstr>
      <vt:lpstr>Model-based PRA</vt:lpstr>
      <vt:lpstr>2. Model-based PRA</vt:lpstr>
      <vt:lpstr>3. Beyond the basic theory</vt:lpstr>
      <vt:lpstr>Extending the PRA to 2 hazardous conditions or more </vt:lpstr>
      <vt:lpstr>Extending the PRA to 2 hazardous conditions or more </vt:lpstr>
      <vt:lpstr>Multi-threshold PRA</vt:lpstr>
      <vt:lpstr>‘PRAm’: R-function for multi-threshold PRA</vt:lpstr>
      <vt:lpstr>Forest data from Germany revisited</vt:lpstr>
      <vt:lpstr>Forest data from Germany: Multi-threshold PRA</vt:lpstr>
      <vt:lpstr>Forest data from Germany: EXERCISE 2</vt:lpstr>
      <vt:lpstr>Forest data from Germany: EXERCISE 2</vt:lpstr>
      <vt:lpstr>Continuous single-threshold PRA</vt:lpstr>
      <vt:lpstr>Extending the PRA from 2 risk-components to 3</vt:lpstr>
      <vt:lpstr>Extension to R = Q p[H] V</vt:lpstr>
      <vt:lpstr>Interacting hazards</vt:lpstr>
      <vt:lpstr>Liu et al. (2020). A new risk probability calculation method for urban ecological risk assessment</vt:lpstr>
      <vt:lpstr>Chen et al. (2020). The collapse points of increasing trend of vegetation rain-use efficiency under droughts</vt:lpstr>
      <vt:lpstr>PRA for heatwaves (T&gt;30C) as f(mean(T),sd(T))</vt:lpstr>
      <vt:lpstr>Chatzopoulos et al. (2021). Potential impacts of concurrent and recurrent climate extremes on the global food system by 2030</vt:lpstr>
      <vt:lpstr>Example of H-interaction with modelled data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PRAFOR: New theory for Probabilistic Risk Analysis (PRA)</dc:title>
  <dc:subject/>
  <dc:creator/>
  <cp:keywords/>
  <dc:description/>
  <cp:lastModifiedBy>Marcel van Oijen</cp:lastModifiedBy>
  <cp:revision>1567</cp:revision>
  <dcterms:created xsi:type="dcterms:W3CDTF">2000-04-18T15:17:11Z</dcterms:created>
  <dcterms:modified xsi:type="dcterms:W3CDTF">2025-09-12T16:23:16Z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0x010100C7E9AE907A4E2D4EB2554278A4B0446D</vt:lpwstr>
  </property>
</Properties>
</file>